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64" r:id="rId5"/>
    <p:sldId id="261" r:id="rId6"/>
    <p:sldId id="258" r:id="rId7"/>
    <p:sldId id="259" r:id="rId8"/>
    <p:sldId id="268" r:id="rId9"/>
    <p:sldId id="270"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D84B0D-C69D-5C4E-9ADC-03BA41FB42C3}" v="15" dt="2021-04-29T19:01:33.270"/>
    <p1510:client id="{D17BEBC6-2800-49CC-AAB5-FD90E3756BA5}" v="57" dt="2021-04-30T17:38:21.3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085546-7C7C-4B3E-ABEB-2669F1A65FB2}"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9DCEA5FC-4640-45AF-B712-7A4FD94AEF0D}">
      <dgm:prSet phldrT="[Text]" custT="1"/>
      <dgm:spPr/>
      <dgm:t>
        <a:bodyPr/>
        <a:lstStyle/>
        <a:p>
          <a:pPr>
            <a:defRPr b="1"/>
          </a:pPr>
          <a:r>
            <a:rPr lang="en-US" sz="1600">
              <a:solidFill>
                <a:schemeClr val="accent1">
                  <a:lumMod val="75000"/>
                </a:schemeClr>
              </a:solidFill>
            </a:rPr>
            <a:t>Febrero</a:t>
          </a:r>
          <a:endParaRPr lang="en-US" sz="1100">
            <a:solidFill>
              <a:schemeClr val="accent1">
                <a:lumMod val="75000"/>
              </a:schemeClr>
            </a:solidFill>
          </a:endParaRPr>
        </a:p>
      </dgm:t>
    </dgm:pt>
    <dgm:pt modelId="{929A5FD9-0612-4B79-9B59-C3C36D34A069}" type="parTrans" cxnId="{DBD99269-D7F7-4B47-B17B-A5AE402751D9}">
      <dgm:prSet/>
      <dgm:spPr/>
      <dgm:t>
        <a:bodyPr/>
        <a:lstStyle/>
        <a:p>
          <a:endParaRPr lang="en-US"/>
        </a:p>
      </dgm:t>
    </dgm:pt>
    <dgm:pt modelId="{0A99745B-BB5C-49B3-A782-8DB57641F6C9}" type="sibTrans" cxnId="{DBD99269-D7F7-4B47-B17B-A5AE402751D9}">
      <dgm:prSet/>
      <dgm:spPr/>
      <dgm:t>
        <a:bodyPr/>
        <a:lstStyle/>
        <a:p>
          <a:endParaRPr lang="en-US"/>
        </a:p>
      </dgm:t>
    </dgm:pt>
    <dgm:pt modelId="{6E9AC6D9-6A38-034C-AC92-A04C631DFA74}">
      <dgm:prSet/>
      <dgm:spPr/>
      <dgm:t>
        <a:bodyPr/>
        <a:lstStyle/>
        <a:p>
          <a:r>
            <a:rPr lang="en-US" err="1"/>
            <a:t>Firma</a:t>
          </a:r>
          <a:r>
            <a:rPr lang="en-US"/>
            <a:t> </a:t>
          </a:r>
          <a:r>
            <a:rPr lang="en-US" err="1"/>
            <a:t>Contrato</a:t>
          </a:r>
          <a:r>
            <a:rPr lang="en-US"/>
            <a:t>: </a:t>
          </a:r>
          <a:r>
            <a:rPr lang="en-US" err="1"/>
            <a:t>Servicio</a:t>
          </a:r>
          <a:r>
            <a:rPr lang="en-US"/>
            <a:t> de </a:t>
          </a:r>
          <a:r>
            <a:rPr lang="en-US" err="1"/>
            <a:t>Soporte</a:t>
          </a:r>
          <a:r>
            <a:rPr lang="en-US"/>
            <a:t> y </a:t>
          </a:r>
          <a:r>
            <a:rPr lang="en-US" err="1"/>
            <a:t>Mantenimiento</a:t>
          </a:r>
          <a:r>
            <a:rPr lang="en-US"/>
            <a:t> (INVEST-H – VORTAL)</a:t>
          </a:r>
        </a:p>
      </dgm:t>
    </dgm:pt>
    <dgm:pt modelId="{99F9E329-9C68-D540-8BCD-5214BCBD0493}" type="parTrans" cxnId="{7F2778EC-C173-0F4F-B174-CEB2B87ADF37}">
      <dgm:prSet/>
      <dgm:spPr/>
      <dgm:t>
        <a:bodyPr/>
        <a:lstStyle/>
        <a:p>
          <a:endParaRPr lang="en-US"/>
        </a:p>
      </dgm:t>
    </dgm:pt>
    <dgm:pt modelId="{F98EAAF3-BD94-4C42-A7D7-99319160076B}" type="sibTrans" cxnId="{7F2778EC-C173-0F4F-B174-CEB2B87ADF37}">
      <dgm:prSet/>
      <dgm:spPr/>
      <dgm:t>
        <a:bodyPr/>
        <a:lstStyle/>
        <a:p>
          <a:endParaRPr lang="en-US"/>
        </a:p>
      </dgm:t>
    </dgm:pt>
    <dgm:pt modelId="{C382C05C-25EB-2D41-8B73-07883A8932D3}">
      <dgm:prSet/>
      <dgm:spPr/>
      <dgm:t>
        <a:bodyPr/>
        <a:lstStyle/>
        <a:p>
          <a:pPr>
            <a:defRPr b="1"/>
          </a:pPr>
          <a:r>
            <a:rPr lang="en-US">
              <a:solidFill>
                <a:schemeClr val="accent1">
                  <a:lumMod val="75000"/>
                </a:schemeClr>
              </a:solidFill>
            </a:rPr>
            <a:t>12 Marzo</a:t>
          </a:r>
        </a:p>
      </dgm:t>
    </dgm:pt>
    <dgm:pt modelId="{FE011EF8-A113-F640-AF65-6730FF8BB6D0}" type="parTrans" cxnId="{6C1F5921-2972-0447-B09C-4A3E2C391FF7}">
      <dgm:prSet/>
      <dgm:spPr/>
      <dgm:t>
        <a:bodyPr/>
        <a:lstStyle/>
        <a:p>
          <a:endParaRPr lang="en-US"/>
        </a:p>
      </dgm:t>
    </dgm:pt>
    <dgm:pt modelId="{4A6FBB43-59D1-C342-A52D-CBD21B41F55D}" type="sibTrans" cxnId="{6C1F5921-2972-0447-B09C-4A3E2C391FF7}">
      <dgm:prSet/>
      <dgm:spPr/>
      <dgm:t>
        <a:bodyPr/>
        <a:lstStyle/>
        <a:p>
          <a:endParaRPr lang="en-US"/>
        </a:p>
      </dgm:t>
    </dgm:pt>
    <dgm:pt modelId="{49F3700F-A035-A24F-8660-79B955D547E2}">
      <dgm:prSet/>
      <dgm:spPr/>
      <dgm:t>
        <a:bodyPr/>
        <a:lstStyle/>
        <a:p>
          <a:r>
            <a:rPr lang="en-US" err="1"/>
            <a:t>Consolidación</a:t>
          </a:r>
          <a:r>
            <a:rPr lang="en-US"/>
            <a:t> de </a:t>
          </a:r>
          <a:r>
            <a:rPr lang="en-US" err="1"/>
            <a:t>Equipos</a:t>
          </a:r>
          <a:r>
            <a:rPr lang="en-US"/>
            <a:t> de </a:t>
          </a:r>
          <a:r>
            <a:rPr lang="en-US" err="1"/>
            <a:t>Trabajo</a:t>
          </a:r>
          <a:r>
            <a:rPr lang="en-US"/>
            <a:t> entre </a:t>
          </a:r>
          <a:r>
            <a:rPr lang="en-US" err="1"/>
            <a:t>entes</a:t>
          </a:r>
          <a:r>
            <a:rPr lang="en-US"/>
            <a:t> </a:t>
          </a:r>
          <a:r>
            <a:rPr lang="en-US" err="1"/>
            <a:t>rectores</a:t>
          </a:r>
          <a:r>
            <a:rPr lang="en-US"/>
            <a:t> (SEFIN – ONCAE)</a:t>
          </a:r>
        </a:p>
      </dgm:t>
    </dgm:pt>
    <dgm:pt modelId="{657931BA-65A0-7A45-9457-43CA4F1299AB}" type="parTrans" cxnId="{8F251B42-12CF-E34D-A17C-E0DCDA0AF8CC}">
      <dgm:prSet/>
      <dgm:spPr/>
      <dgm:t>
        <a:bodyPr/>
        <a:lstStyle/>
        <a:p>
          <a:endParaRPr lang="en-US"/>
        </a:p>
      </dgm:t>
    </dgm:pt>
    <dgm:pt modelId="{083A99FC-AE24-724D-AC27-581A4987B935}" type="sibTrans" cxnId="{8F251B42-12CF-E34D-A17C-E0DCDA0AF8CC}">
      <dgm:prSet/>
      <dgm:spPr/>
      <dgm:t>
        <a:bodyPr/>
        <a:lstStyle/>
        <a:p>
          <a:endParaRPr lang="en-US"/>
        </a:p>
      </dgm:t>
    </dgm:pt>
    <dgm:pt modelId="{2D6F3D3C-D565-E24E-B13F-C7FF1F500D39}">
      <dgm:prSet/>
      <dgm:spPr/>
      <dgm:t>
        <a:bodyPr/>
        <a:lstStyle/>
        <a:p>
          <a:pPr>
            <a:defRPr b="1"/>
          </a:pPr>
          <a:r>
            <a:rPr lang="en-US">
              <a:solidFill>
                <a:schemeClr val="accent1">
                  <a:lumMod val="75000"/>
                </a:schemeClr>
              </a:solidFill>
            </a:rPr>
            <a:t>19 Marzo</a:t>
          </a:r>
        </a:p>
      </dgm:t>
    </dgm:pt>
    <dgm:pt modelId="{E324F2F2-4FA5-B042-AF28-5A49C9061B47}" type="parTrans" cxnId="{DCB46F06-FF8D-5B42-8617-7DE12C1D0853}">
      <dgm:prSet/>
      <dgm:spPr/>
      <dgm:t>
        <a:bodyPr/>
        <a:lstStyle/>
        <a:p>
          <a:endParaRPr lang="en-US"/>
        </a:p>
      </dgm:t>
    </dgm:pt>
    <dgm:pt modelId="{17220FBC-8FBE-954D-BD74-3FF790A31865}" type="sibTrans" cxnId="{DCB46F06-FF8D-5B42-8617-7DE12C1D0853}">
      <dgm:prSet/>
      <dgm:spPr/>
      <dgm:t>
        <a:bodyPr/>
        <a:lstStyle/>
        <a:p>
          <a:endParaRPr lang="en-US"/>
        </a:p>
      </dgm:t>
    </dgm:pt>
    <dgm:pt modelId="{DA2B6CC7-7789-2644-80A6-6E4690850698}">
      <dgm:prSet/>
      <dgm:spPr/>
      <dgm:t>
        <a:bodyPr/>
        <a:lstStyle/>
        <a:p>
          <a:r>
            <a:rPr lang="en-US" b="1" err="1"/>
            <a:t>Trabajo</a:t>
          </a:r>
          <a:r>
            <a:rPr lang="en-US" b="1"/>
            <a:t> </a:t>
          </a:r>
          <a:r>
            <a:rPr lang="en-US" b="1" err="1"/>
            <a:t>Colaborativo</a:t>
          </a:r>
          <a:r>
            <a:rPr lang="en-US" b="1"/>
            <a:t> SEFIN-ONCAE:</a:t>
          </a:r>
        </a:p>
        <a:p>
          <a:r>
            <a:rPr lang="en-US" err="1"/>
            <a:t>Priorización</a:t>
          </a:r>
          <a:r>
            <a:rPr lang="en-US"/>
            <a:t> de </a:t>
          </a:r>
          <a:r>
            <a:rPr lang="en-US" err="1"/>
            <a:t>Incidentes</a:t>
          </a:r>
          <a:r>
            <a:rPr lang="en-US"/>
            <a:t> </a:t>
          </a:r>
          <a:r>
            <a:rPr lang="en-US" err="1"/>
            <a:t>en</a:t>
          </a:r>
          <a:r>
            <a:rPr lang="en-US"/>
            <a:t> Base a 16 RFCs de 2019</a:t>
          </a:r>
        </a:p>
      </dgm:t>
    </dgm:pt>
    <dgm:pt modelId="{94F4EB74-7D59-BC4E-9D70-A2B89E3AA738}" type="parTrans" cxnId="{BB227FBE-E2FD-4D42-8CEC-81B72BD9BC0F}">
      <dgm:prSet/>
      <dgm:spPr/>
      <dgm:t>
        <a:bodyPr/>
        <a:lstStyle/>
        <a:p>
          <a:endParaRPr lang="en-US"/>
        </a:p>
      </dgm:t>
    </dgm:pt>
    <dgm:pt modelId="{A795568C-CD50-974E-820B-C9017E086E9D}" type="sibTrans" cxnId="{BB227FBE-E2FD-4D42-8CEC-81B72BD9BC0F}">
      <dgm:prSet/>
      <dgm:spPr/>
      <dgm:t>
        <a:bodyPr/>
        <a:lstStyle/>
        <a:p>
          <a:endParaRPr lang="en-US"/>
        </a:p>
      </dgm:t>
    </dgm:pt>
    <dgm:pt modelId="{37C47211-5D8E-2F4A-9273-9847F2C9F61E}">
      <dgm:prSet/>
      <dgm:spPr/>
      <dgm:t>
        <a:bodyPr/>
        <a:lstStyle/>
        <a:p>
          <a:pPr>
            <a:defRPr b="1"/>
          </a:pPr>
          <a:r>
            <a:rPr lang="en-US">
              <a:solidFill>
                <a:schemeClr val="accent1">
                  <a:lumMod val="75000"/>
                </a:schemeClr>
              </a:solidFill>
            </a:rPr>
            <a:t>26 Marzo</a:t>
          </a:r>
        </a:p>
      </dgm:t>
    </dgm:pt>
    <dgm:pt modelId="{CC01A12F-2C62-F148-A9F8-27D55F3C9504}" type="parTrans" cxnId="{CA488C65-E28C-1B4B-AF6B-C670F721903E}">
      <dgm:prSet/>
      <dgm:spPr/>
      <dgm:t>
        <a:bodyPr/>
        <a:lstStyle/>
        <a:p>
          <a:endParaRPr lang="en-US"/>
        </a:p>
      </dgm:t>
    </dgm:pt>
    <dgm:pt modelId="{326E39C3-78F8-A84F-BEBC-E4EB9CF575AB}" type="sibTrans" cxnId="{CA488C65-E28C-1B4B-AF6B-C670F721903E}">
      <dgm:prSet/>
      <dgm:spPr/>
      <dgm:t>
        <a:bodyPr/>
        <a:lstStyle/>
        <a:p>
          <a:endParaRPr lang="en-US"/>
        </a:p>
      </dgm:t>
    </dgm:pt>
    <dgm:pt modelId="{1565BBA3-2A6E-9447-840F-799CBC78BF06}">
      <dgm:prSet/>
      <dgm:spPr/>
      <dgm:t>
        <a:bodyPr/>
        <a:lstStyle/>
        <a:p>
          <a:r>
            <a:rPr lang="en-US" b="1" err="1"/>
            <a:t>Documentación</a:t>
          </a:r>
          <a:r>
            <a:rPr lang="en-US" b="1"/>
            <a:t> 1er Grupo de Tickets</a:t>
          </a:r>
        </a:p>
      </dgm:t>
    </dgm:pt>
    <dgm:pt modelId="{9E549815-172F-0F44-9092-0C22A40DFEC3}" type="parTrans" cxnId="{D06767EE-3629-414F-9521-16B0F14051DD}">
      <dgm:prSet/>
      <dgm:spPr/>
      <dgm:t>
        <a:bodyPr/>
        <a:lstStyle/>
        <a:p>
          <a:endParaRPr lang="en-US"/>
        </a:p>
      </dgm:t>
    </dgm:pt>
    <dgm:pt modelId="{B2DADFDA-B223-674A-8DB8-B0D3351AC0B4}" type="sibTrans" cxnId="{D06767EE-3629-414F-9521-16B0F14051DD}">
      <dgm:prSet/>
      <dgm:spPr/>
      <dgm:t>
        <a:bodyPr/>
        <a:lstStyle/>
        <a:p>
          <a:endParaRPr lang="en-US"/>
        </a:p>
      </dgm:t>
    </dgm:pt>
    <dgm:pt modelId="{F2BAABAC-9C29-8E4C-A34F-23613A70A6CD}">
      <dgm:prSet/>
      <dgm:spPr/>
      <dgm:t>
        <a:bodyPr/>
        <a:lstStyle/>
        <a:p>
          <a:r>
            <a:rPr lang="en-US" dirty="0"/>
            <a:t>-</a:t>
          </a:r>
          <a:r>
            <a:rPr lang="en-US" dirty="0" err="1"/>
            <a:t>Consumo</a:t>
          </a:r>
          <a:r>
            <a:rPr lang="en-US" dirty="0"/>
            <a:t> de </a:t>
          </a:r>
          <a:r>
            <a:rPr lang="en-US" dirty="0" err="1"/>
            <a:t>Clasificadores</a:t>
          </a:r>
          <a:endParaRPr lang="en-US" dirty="0"/>
        </a:p>
        <a:p>
          <a:r>
            <a:rPr lang="en-US" dirty="0"/>
            <a:t>-Tasa de Cambio</a:t>
          </a:r>
        </a:p>
        <a:p>
          <a:r>
            <a:rPr lang="en-US" dirty="0"/>
            <a:t>- </a:t>
          </a:r>
          <a:r>
            <a:rPr lang="en-US" dirty="0" err="1"/>
            <a:t>Reversiones</a:t>
          </a:r>
          <a:r>
            <a:rPr lang="en-US" dirty="0"/>
            <a:t> </a:t>
          </a:r>
          <a:r>
            <a:rPr lang="en-US" dirty="0" err="1"/>
            <a:t>Parciales</a:t>
          </a:r>
          <a:endParaRPr lang="en-US" dirty="0"/>
        </a:p>
      </dgm:t>
    </dgm:pt>
    <dgm:pt modelId="{398E6F82-2527-A643-9B7F-217897E316E7}" type="parTrans" cxnId="{AD0B8993-0D80-CA4C-87D6-00EAF69F2575}">
      <dgm:prSet/>
      <dgm:spPr/>
      <dgm:t>
        <a:bodyPr/>
        <a:lstStyle/>
        <a:p>
          <a:endParaRPr lang="en-US"/>
        </a:p>
      </dgm:t>
    </dgm:pt>
    <dgm:pt modelId="{0F0043D4-2C0C-DD49-8D6F-4ED44C2F81FC}" type="sibTrans" cxnId="{AD0B8993-0D80-CA4C-87D6-00EAF69F2575}">
      <dgm:prSet/>
      <dgm:spPr/>
      <dgm:t>
        <a:bodyPr/>
        <a:lstStyle/>
        <a:p>
          <a:endParaRPr lang="en-US"/>
        </a:p>
      </dgm:t>
    </dgm:pt>
    <dgm:pt modelId="{150229FF-49A4-BA4D-9AD3-4391C10A5D78}">
      <dgm:prSet/>
      <dgm:spPr/>
      <dgm:t>
        <a:bodyPr/>
        <a:lstStyle/>
        <a:p>
          <a:pPr>
            <a:defRPr b="1"/>
          </a:pPr>
          <a:r>
            <a:rPr lang="en-US">
              <a:solidFill>
                <a:schemeClr val="accent1">
                  <a:lumMod val="75000"/>
                </a:schemeClr>
              </a:solidFill>
            </a:rPr>
            <a:t>29 Marzo</a:t>
          </a:r>
        </a:p>
      </dgm:t>
    </dgm:pt>
    <dgm:pt modelId="{876EBE47-D286-0843-9507-197DDBDE4109}" type="parTrans" cxnId="{36A5D342-937D-2649-8E09-C188195BA9F7}">
      <dgm:prSet/>
      <dgm:spPr/>
      <dgm:t>
        <a:bodyPr/>
        <a:lstStyle/>
        <a:p>
          <a:endParaRPr lang="en-US"/>
        </a:p>
      </dgm:t>
    </dgm:pt>
    <dgm:pt modelId="{8772E33F-FAD0-8245-9835-8FF574534DD0}" type="sibTrans" cxnId="{36A5D342-937D-2649-8E09-C188195BA9F7}">
      <dgm:prSet/>
      <dgm:spPr/>
      <dgm:t>
        <a:bodyPr/>
        <a:lstStyle/>
        <a:p>
          <a:endParaRPr lang="en-US"/>
        </a:p>
      </dgm:t>
    </dgm:pt>
    <dgm:pt modelId="{8D94ADB2-A268-EE47-B6E0-DE172E2E0EB6}">
      <dgm:prSet/>
      <dgm:spPr/>
      <dgm:t>
        <a:bodyPr/>
        <a:lstStyle/>
        <a:p>
          <a:r>
            <a:rPr lang="en-US" b="1" dirty="0"/>
            <a:t>1er Grupo de Tickets </a:t>
          </a:r>
          <a:r>
            <a:rPr lang="en-US" b="1" dirty="0" err="1"/>
            <a:t>Remitidos</a:t>
          </a:r>
          <a:r>
            <a:rPr lang="en-US" b="1" dirty="0"/>
            <a:t> al </a:t>
          </a:r>
          <a:r>
            <a:rPr lang="en-US" b="1" dirty="0" err="1"/>
            <a:t>Proveedor</a:t>
          </a:r>
          <a:r>
            <a:rPr lang="en-US" b="1" dirty="0"/>
            <a:t> Vortal para </a:t>
          </a:r>
          <a:r>
            <a:rPr lang="en-US" b="1" dirty="0" err="1"/>
            <a:t>su</a:t>
          </a:r>
          <a:r>
            <a:rPr lang="en-US" b="1" dirty="0"/>
            <a:t> </a:t>
          </a:r>
          <a:r>
            <a:rPr lang="en-US" b="1" dirty="0" err="1"/>
            <a:t>análisis</a:t>
          </a:r>
          <a:endParaRPr lang="en-US" b="1" dirty="0"/>
        </a:p>
      </dgm:t>
    </dgm:pt>
    <dgm:pt modelId="{4F1960A9-E528-1D43-9075-7324A485AC06}" type="parTrans" cxnId="{15D220E6-894F-3A47-B21D-12A6B90D373C}">
      <dgm:prSet/>
      <dgm:spPr/>
      <dgm:t>
        <a:bodyPr/>
        <a:lstStyle/>
        <a:p>
          <a:endParaRPr lang="en-US"/>
        </a:p>
      </dgm:t>
    </dgm:pt>
    <dgm:pt modelId="{F767B131-DA19-E645-BC4F-3F633C73C4A3}" type="sibTrans" cxnId="{15D220E6-894F-3A47-B21D-12A6B90D373C}">
      <dgm:prSet/>
      <dgm:spPr/>
      <dgm:t>
        <a:bodyPr/>
        <a:lstStyle/>
        <a:p>
          <a:endParaRPr lang="en-US"/>
        </a:p>
      </dgm:t>
    </dgm:pt>
    <dgm:pt modelId="{8C6CD3EE-6106-F941-A2EE-1EE94C937DAA}">
      <dgm:prSet/>
      <dgm:spPr/>
      <dgm:t>
        <a:bodyPr/>
        <a:lstStyle/>
        <a:p>
          <a:pPr>
            <a:defRPr b="1"/>
          </a:pPr>
          <a:r>
            <a:rPr lang="en-US">
              <a:solidFill>
                <a:schemeClr val="accent1">
                  <a:lumMod val="75000"/>
                </a:schemeClr>
              </a:solidFill>
            </a:rPr>
            <a:t>08 Abril</a:t>
          </a:r>
        </a:p>
      </dgm:t>
    </dgm:pt>
    <dgm:pt modelId="{B0F745CF-7D9B-164F-9017-C66B5984F14A}" type="parTrans" cxnId="{3F8DF427-5986-874B-A27A-A10436DEF616}">
      <dgm:prSet/>
      <dgm:spPr/>
      <dgm:t>
        <a:bodyPr/>
        <a:lstStyle/>
        <a:p>
          <a:endParaRPr lang="en-US"/>
        </a:p>
      </dgm:t>
    </dgm:pt>
    <dgm:pt modelId="{A053E553-D675-8D45-896B-56E10C37D5B7}" type="sibTrans" cxnId="{3F8DF427-5986-874B-A27A-A10436DEF616}">
      <dgm:prSet/>
      <dgm:spPr/>
      <dgm:t>
        <a:bodyPr/>
        <a:lstStyle/>
        <a:p>
          <a:endParaRPr lang="en-US"/>
        </a:p>
      </dgm:t>
    </dgm:pt>
    <dgm:pt modelId="{5BAC6CA7-94A7-7D4A-8925-498CD1FA54BF}">
      <dgm:prSet/>
      <dgm:spPr/>
      <dgm:t>
        <a:bodyPr/>
        <a:lstStyle/>
        <a:p>
          <a:r>
            <a:rPr lang="en-US" b="1" err="1"/>
            <a:t>Documentación</a:t>
          </a:r>
          <a:r>
            <a:rPr lang="en-US" b="1"/>
            <a:t> 2do Grupo de Tickets:</a:t>
          </a:r>
          <a:endParaRPr lang="en-US"/>
        </a:p>
      </dgm:t>
    </dgm:pt>
    <dgm:pt modelId="{CB1A49A4-5EC0-A947-829F-5C92199028B1}" type="parTrans" cxnId="{00CE9747-F724-D940-9E9B-5AC25672A8D4}">
      <dgm:prSet/>
      <dgm:spPr/>
      <dgm:t>
        <a:bodyPr/>
        <a:lstStyle/>
        <a:p>
          <a:endParaRPr lang="en-US"/>
        </a:p>
      </dgm:t>
    </dgm:pt>
    <dgm:pt modelId="{4EFCC55A-EBA9-4841-A0B8-3DEDF60DED77}" type="sibTrans" cxnId="{00CE9747-F724-D940-9E9B-5AC25672A8D4}">
      <dgm:prSet/>
      <dgm:spPr/>
      <dgm:t>
        <a:bodyPr/>
        <a:lstStyle/>
        <a:p>
          <a:endParaRPr lang="en-US"/>
        </a:p>
      </dgm:t>
    </dgm:pt>
    <dgm:pt modelId="{5B3C595C-0212-A846-B796-8ED976A62021}">
      <dgm:prSet/>
      <dgm:spPr/>
      <dgm:t>
        <a:bodyPr/>
        <a:lstStyle/>
        <a:p>
          <a:r>
            <a:rPr lang="en-US"/>
            <a:t>-</a:t>
          </a:r>
          <a:r>
            <a:rPr lang="en-US" err="1"/>
            <a:t>Datos</a:t>
          </a:r>
          <a:r>
            <a:rPr lang="en-US"/>
            <a:t> EDCA para F01s</a:t>
          </a:r>
        </a:p>
      </dgm:t>
    </dgm:pt>
    <dgm:pt modelId="{D4799232-67DB-A74C-B954-D637BB2B9CF2}" type="parTrans" cxnId="{6F463A1B-358A-A044-B0AC-272A7FFF1D7C}">
      <dgm:prSet/>
      <dgm:spPr/>
      <dgm:t>
        <a:bodyPr/>
        <a:lstStyle/>
        <a:p>
          <a:endParaRPr lang="en-US"/>
        </a:p>
      </dgm:t>
    </dgm:pt>
    <dgm:pt modelId="{AC49F0F6-8318-DD4C-8766-78948FDF557B}" type="sibTrans" cxnId="{6F463A1B-358A-A044-B0AC-272A7FFF1D7C}">
      <dgm:prSet/>
      <dgm:spPr/>
      <dgm:t>
        <a:bodyPr/>
        <a:lstStyle/>
        <a:p>
          <a:endParaRPr lang="en-US"/>
        </a:p>
      </dgm:t>
    </dgm:pt>
    <dgm:pt modelId="{25B6070B-C48E-1247-98A2-8F9ED437F56E}">
      <dgm:prSet/>
      <dgm:spPr/>
      <dgm:t>
        <a:bodyPr/>
        <a:lstStyle/>
        <a:p>
          <a:r>
            <a:rPr lang="en-US"/>
            <a:t>- </a:t>
          </a:r>
          <a:r>
            <a:rPr lang="en-US" err="1"/>
            <a:t>Corrección</a:t>
          </a:r>
          <a:r>
            <a:rPr lang="en-US"/>
            <a:t> de </a:t>
          </a:r>
          <a:r>
            <a:rPr lang="en-US" err="1"/>
            <a:t>Estructuras</a:t>
          </a:r>
          <a:r>
            <a:rPr lang="en-US"/>
            <a:t> </a:t>
          </a:r>
          <a:r>
            <a:rPr lang="en-US" err="1"/>
            <a:t>Presupuestarias</a:t>
          </a:r>
          <a:endParaRPr lang="en-US"/>
        </a:p>
      </dgm:t>
    </dgm:pt>
    <dgm:pt modelId="{2CCAB472-FC75-6E4F-9A27-2302A3BFE3F1}" type="parTrans" cxnId="{AAA3B555-F804-BC4A-87D0-59B6FC26AD37}">
      <dgm:prSet/>
      <dgm:spPr/>
      <dgm:t>
        <a:bodyPr/>
        <a:lstStyle/>
        <a:p>
          <a:endParaRPr lang="en-US"/>
        </a:p>
      </dgm:t>
    </dgm:pt>
    <dgm:pt modelId="{D04DE6C3-828F-5845-8F44-1106854003D4}" type="sibTrans" cxnId="{AAA3B555-F804-BC4A-87D0-59B6FC26AD37}">
      <dgm:prSet/>
      <dgm:spPr/>
      <dgm:t>
        <a:bodyPr/>
        <a:lstStyle/>
        <a:p>
          <a:endParaRPr lang="en-US"/>
        </a:p>
      </dgm:t>
    </dgm:pt>
    <dgm:pt modelId="{8F363EB5-1075-8441-9FE1-81E55FFC16B3}">
      <dgm:prSet/>
      <dgm:spPr/>
      <dgm:t>
        <a:bodyPr/>
        <a:lstStyle/>
        <a:p>
          <a:endParaRPr lang="en-US"/>
        </a:p>
      </dgm:t>
    </dgm:pt>
    <dgm:pt modelId="{B50EF031-1DAB-9444-ADBD-87450AE88849}" type="parTrans" cxnId="{B15682AC-A7ED-8A48-9A87-07C7A3E02FE2}">
      <dgm:prSet/>
      <dgm:spPr/>
      <dgm:t>
        <a:bodyPr/>
        <a:lstStyle/>
        <a:p>
          <a:endParaRPr lang="en-US"/>
        </a:p>
      </dgm:t>
    </dgm:pt>
    <dgm:pt modelId="{2856BF8E-8146-F748-925E-384428E6DCDB}" type="sibTrans" cxnId="{B15682AC-A7ED-8A48-9A87-07C7A3E02FE2}">
      <dgm:prSet/>
      <dgm:spPr/>
      <dgm:t>
        <a:bodyPr/>
        <a:lstStyle/>
        <a:p>
          <a:endParaRPr lang="en-US"/>
        </a:p>
      </dgm:t>
    </dgm:pt>
    <dgm:pt modelId="{9E5A7BD4-116B-F34C-8740-EA4BFB70189B}">
      <dgm:prSet/>
      <dgm:spPr/>
      <dgm:t>
        <a:bodyPr/>
        <a:lstStyle/>
        <a:p>
          <a:pPr>
            <a:defRPr b="1"/>
          </a:pPr>
          <a:r>
            <a:rPr lang="en-US">
              <a:solidFill>
                <a:schemeClr val="accent1">
                  <a:lumMod val="75000"/>
                </a:schemeClr>
              </a:solidFill>
            </a:rPr>
            <a:t>09 Abril</a:t>
          </a:r>
        </a:p>
      </dgm:t>
    </dgm:pt>
    <dgm:pt modelId="{4E80CE7C-0860-CA49-9360-8727BD94E093}" type="parTrans" cxnId="{19DF1992-32AA-8647-AB29-27FA138E1CD0}">
      <dgm:prSet/>
      <dgm:spPr/>
      <dgm:t>
        <a:bodyPr/>
        <a:lstStyle/>
        <a:p>
          <a:endParaRPr lang="en-US"/>
        </a:p>
      </dgm:t>
    </dgm:pt>
    <dgm:pt modelId="{1ED316C9-C814-6E43-A4BF-640B6526BF3E}" type="sibTrans" cxnId="{19DF1992-32AA-8647-AB29-27FA138E1CD0}">
      <dgm:prSet/>
      <dgm:spPr/>
      <dgm:t>
        <a:bodyPr/>
        <a:lstStyle/>
        <a:p>
          <a:endParaRPr lang="en-US"/>
        </a:p>
      </dgm:t>
    </dgm:pt>
    <dgm:pt modelId="{6F173901-02C8-5E46-8B9A-F9365804F614}">
      <dgm:prSet/>
      <dgm:spPr/>
      <dgm:t>
        <a:bodyPr/>
        <a:lstStyle/>
        <a:p>
          <a:r>
            <a:rPr lang="en-US" b="1"/>
            <a:t>2do Grupo de Tickets </a:t>
          </a:r>
          <a:r>
            <a:rPr lang="en-US" b="1" err="1"/>
            <a:t>Remitidos</a:t>
          </a:r>
          <a:r>
            <a:rPr lang="en-US" b="1"/>
            <a:t> al </a:t>
          </a:r>
          <a:r>
            <a:rPr lang="en-US" b="1" err="1"/>
            <a:t>Proveedor</a:t>
          </a:r>
          <a:r>
            <a:rPr lang="en-US" b="1"/>
            <a:t> Vortal para </a:t>
          </a:r>
          <a:r>
            <a:rPr lang="en-US" b="1" err="1"/>
            <a:t>su</a:t>
          </a:r>
          <a:r>
            <a:rPr lang="en-US" b="1"/>
            <a:t> </a:t>
          </a:r>
          <a:r>
            <a:rPr lang="en-US" b="1" err="1"/>
            <a:t>análisis</a:t>
          </a:r>
          <a:endParaRPr lang="en-US"/>
        </a:p>
      </dgm:t>
    </dgm:pt>
    <dgm:pt modelId="{79C49C76-D3B0-AE45-87C1-6202ACF67EB1}" type="parTrans" cxnId="{A16FEACF-6580-5A4A-B988-633B3299D822}">
      <dgm:prSet/>
      <dgm:spPr/>
      <dgm:t>
        <a:bodyPr/>
        <a:lstStyle/>
        <a:p>
          <a:endParaRPr lang="en-US"/>
        </a:p>
      </dgm:t>
    </dgm:pt>
    <dgm:pt modelId="{56FA5EAC-0174-F34B-A789-327CED4704CA}" type="sibTrans" cxnId="{A16FEACF-6580-5A4A-B988-633B3299D822}">
      <dgm:prSet/>
      <dgm:spPr/>
      <dgm:t>
        <a:bodyPr/>
        <a:lstStyle/>
        <a:p>
          <a:endParaRPr lang="en-US"/>
        </a:p>
      </dgm:t>
    </dgm:pt>
    <dgm:pt modelId="{8BA5EEDA-17FD-D34D-9B54-2009D6A0E9A8}">
      <dgm:prSet/>
      <dgm:spPr/>
      <dgm:t>
        <a:bodyPr/>
        <a:lstStyle/>
        <a:p>
          <a:endParaRPr lang="en-US"/>
        </a:p>
      </dgm:t>
    </dgm:pt>
    <dgm:pt modelId="{B5B785C7-8E34-9B44-8324-452D81D8054A}" type="parTrans" cxnId="{9BE73BF4-FB33-E14B-8A30-4C6C0C8F7CC0}">
      <dgm:prSet/>
      <dgm:spPr/>
      <dgm:t>
        <a:bodyPr/>
        <a:lstStyle/>
        <a:p>
          <a:endParaRPr lang="en-US"/>
        </a:p>
      </dgm:t>
    </dgm:pt>
    <dgm:pt modelId="{CE79915B-0813-5048-B6CD-9CD1435CF98E}" type="sibTrans" cxnId="{9BE73BF4-FB33-E14B-8A30-4C6C0C8F7CC0}">
      <dgm:prSet/>
      <dgm:spPr/>
      <dgm:t>
        <a:bodyPr/>
        <a:lstStyle/>
        <a:p>
          <a:endParaRPr lang="en-US"/>
        </a:p>
      </dgm:t>
    </dgm:pt>
    <dgm:pt modelId="{7A5D3400-AF5B-4297-8592-4C1EDB9D0973}" type="pres">
      <dgm:prSet presAssocID="{63085546-7C7C-4B3E-ABEB-2669F1A65FB2}" presName="root" presStyleCnt="0">
        <dgm:presLayoutVars>
          <dgm:chMax/>
          <dgm:chPref/>
          <dgm:animLvl val="lvl"/>
        </dgm:presLayoutVars>
      </dgm:prSet>
      <dgm:spPr/>
    </dgm:pt>
    <dgm:pt modelId="{BD204284-1F7C-4D58-BC79-8C2DEE7E9FAF}" type="pres">
      <dgm:prSet presAssocID="{63085546-7C7C-4B3E-ABEB-2669F1A65FB2}" presName="divider" presStyleLbl="fgAcc1" presStyleIdx="0" presStyleCnt="8" custSzY="428624"/>
      <dgm:spPr>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gm:spPr>
    </dgm:pt>
    <dgm:pt modelId="{46A6B157-7198-41C4-9D25-C4F8885F1B6F}" type="pres">
      <dgm:prSet presAssocID="{63085546-7C7C-4B3E-ABEB-2669F1A65FB2}" presName="nodes" presStyleCnt="0">
        <dgm:presLayoutVars>
          <dgm:chMax/>
          <dgm:chPref/>
          <dgm:animLvl val="lvl"/>
        </dgm:presLayoutVars>
      </dgm:prSet>
      <dgm:spPr/>
    </dgm:pt>
    <dgm:pt modelId="{578E6A06-6F61-48BD-9F1A-48E731D6E26D}" type="pres">
      <dgm:prSet presAssocID="{9DCEA5FC-4640-45AF-B712-7A4FD94AEF0D}" presName="composite" presStyleCnt="0"/>
      <dgm:spPr/>
    </dgm:pt>
    <dgm:pt modelId="{9F727168-E825-43C1-AF50-41E115F59C0C}" type="pres">
      <dgm:prSet presAssocID="{9DCEA5FC-4640-45AF-B712-7A4FD94AEF0D}" presName="ConnectorPoint" presStyleLbl="lnNode1" presStyleIdx="0" presStyleCnt="7"/>
      <dgm:spPr>
        <a:solidFill>
          <a:schemeClr val="accent1"/>
        </a:solidFill>
        <a:ln w="6350" cap="flat" cmpd="sng" algn="ctr">
          <a:noFill/>
          <a:prstDash val="solid"/>
          <a:miter lim="800000"/>
        </a:ln>
        <a:effectLst/>
      </dgm:spPr>
    </dgm:pt>
    <dgm:pt modelId="{0C380CA5-521A-4949-A022-450DA9C217F5}" type="pres">
      <dgm:prSet presAssocID="{9DCEA5FC-4640-45AF-B712-7A4FD94AEF0D}" presName="DropPinPlaceHolder" presStyleCnt="0"/>
      <dgm:spPr/>
    </dgm:pt>
    <dgm:pt modelId="{19EF924A-339B-436A-9151-9C7B0B0377B9}" type="pres">
      <dgm:prSet presAssocID="{9DCEA5FC-4640-45AF-B712-7A4FD94AEF0D}" presName="DropPin" presStyleLbl="alignNode1" presStyleIdx="0" presStyleCnt="7"/>
      <dgm:spPr>
        <a:ln>
          <a:noFill/>
        </a:ln>
      </dgm:spPr>
    </dgm:pt>
    <dgm:pt modelId="{846B4BA4-33F0-43CE-A60E-B95E195AD5A9}" type="pres">
      <dgm:prSet presAssocID="{9DCEA5FC-4640-45AF-B712-7A4FD94AEF0D}" presName="Ellipse" presStyleLbl="fgAcc1" presStyleIdx="1" presStyleCnt="8"/>
      <dgm:spPr>
        <a:prstGeom prst="donut">
          <a:avLst/>
        </a:prstGeom>
        <a:solidFill>
          <a:schemeClr val="bg1"/>
        </a:solidFill>
        <a:ln w="12700" cap="flat" cmpd="sng" algn="ctr">
          <a:noFill/>
          <a:prstDash val="solid"/>
          <a:miter lim="800000"/>
        </a:ln>
        <a:effectLst/>
      </dgm:spPr>
    </dgm:pt>
    <dgm:pt modelId="{A782CF5D-A585-4990-846A-5EDBD19A9BDB}" type="pres">
      <dgm:prSet presAssocID="{9DCEA5FC-4640-45AF-B712-7A4FD94AEF0D}" presName="L2TextContainer" presStyleLbl="revTx" presStyleIdx="0" presStyleCnt="14">
        <dgm:presLayoutVars>
          <dgm:bulletEnabled val="1"/>
        </dgm:presLayoutVars>
      </dgm:prSet>
      <dgm:spPr/>
    </dgm:pt>
    <dgm:pt modelId="{85C50C56-6DC8-4C47-8DBC-4FD6B1554AA4}" type="pres">
      <dgm:prSet presAssocID="{9DCEA5FC-4640-45AF-B712-7A4FD94AEF0D}" presName="L1TextContainer" presStyleLbl="revTx" presStyleIdx="1" presStyleCnt="14">
        <dgm:presLayoutVars>
          <dgm:chMax val="1"/>
          <dgm:chPref val="1"/>
          <dgm:bulletEnabled val="1"/>
        </dgm:presLayoutVars>
      </dgm:prSet>
      <dgm:spPr/>
    </dgm:pt>
    <dgm:pt modelId="{4F322B1B-F357-4BCD-BF34-8A0D705A1CE7}" type="pres">
      <dgm:prSet presAssocID="{9DCEA5FC-4640-45AF-B712-7A4FD94AEF0D}" presName="ConnectLine" presStyleLbl="sibTrans1D1" presStyleIdx="0" presStyleCnt="7"/>
      <dgm:spPr>
        <a:noFill/>
        <a:ln w="3175" cap="flat" cmpd="sng" algn="ctr">
          <a:solidFill>
            <a:schemeClr val="bg1">
              <a:lumMod val="85000"/>
            </a:schemeClr>
          </a:solidFill>
          <a:prstDash val="solid"/>
          <a:miter lim="800000"/>
        </a:ln>
        <a:effectLst/>
      </dgm:spPr>
    </dgm:pt>
    <dgm:pt modelId="{9FF32B1E-94FD-475E-9959-8E0546070C5B}" type="pres">
      <dgm:prSet presAssocID="{9DCEA5FC-4640-45AF-B712-7A4FD94AEF0D}" presName="EmptyPlaceHolder" presStyleCnt="0"/>
      <dgm:spPr/>
    </dgm:pt>
    <dgm:pt modelId="{C9E000F5-B650-46EB-A3B0-FBA6593CE548}" type="pres">
      <dgm:prSet presAssocID="{0A99745B-BB5C-49B3-A782-8DB57641F6C9}" presName="spaceBetweenRectangles" presStyleCnt="0"/>
      <dgm:spPr/>
    </dgm:pt>
    <dgm:pt modelId="{01E36F5F-0ED2-EA46-B8EE-8C70E3F7713B}" type="pres">
      <dgm:prSet presAssocID="{C382C05C-25EB-2D41-8B73-07883A8932D3}" presName="composite" presStyleCnt="0"/>
      <dgm:spPr/>
    </dgm:pt>
    <dgm:pt modelId="{FC1710B2-ADAE-324A-90BA-4A3D4DFCB394}" type="pres">
      <dgm:prSet presAssocID="{C382C05C-25EB-2D41-8B73-07883A8932D3}" presName="ConnectorPoint" presStyleLbl="lnNode1" presStyleIdx="1"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876240E-9134-0A47-B737-DAACFC89188F}" type="pres">
      <dgm:prSet presAssocID="{C382C05C-25EB-2D41-8B73-07883A8932D3}" presName="DropPinPlaceHolder" presStyleCnt="0"/>
      <dgm:spPr/>
    </dgm:pt>
    <dgm:pt modelId="{8569C0E0-1049-9F45-B490-CB235027B4D2}" type="pres">
      <dgm:prSet presAssocID="{C382C05C-25EB-2D41-8B73-07883A8932D3}" presName="DropPin" presStyleLbl="alignNode1" presStyleIdx="1" presStyleCnt="7"/>
      <dgm:spPr/>
    </dgm:pt>
    <dgm:pt modelId="{42D25FEA-2CCC-A547-99F6-0B1988FA5BB2}" type="pres">
      <dgm:prSet presAssocID="{C382C05C-25EB-2D41-8B73-07883A8932D3}" presName="Ellipse" presStyleLbl="fgAcc1" presStyleIdx="2" presStyleCnt="8"/>
      <dgm:spPr>
        <a:prstGeom prst="donut">
          <a:avLst/>
        </a:prstGeom>
        <a:solidFill>
          <a:schemeClr val="lt1">
            <a:alpha val="90000"/>
            <a:hueOff val="0"/>
            <a:satOff val="0"/>
            <a:lumOff val="0"/>
            <a:alphaOff val="0"/>
          </a:schemeClr>
        </a:solidFill>
        <a:ln w="12700" cap="flat" cmpd="sng" algn="ctr">
          <a:noFill/>
          <a:prstDash val="solid"/>
          <a:miter lim="800000"/>
        </a:ln>
        <a:effectLst/>
      </dgm:spPr>
    </dgm:pt>
    <dgm:pt modelId="{A471ACF4-77FA-BD4A-B4F6-94F70D52D63C}" type="pres">
      <dgm:prSet presAssocID="{C382C05C-25EB-2D41-8B73-07883A8932D3}" presName="L2TextContainer" presStyleLbl="revTx" presStyleIdx="2" presStyleCnt="14">
        <dgm:presLayoutVars>
          <dgm:bulletEnabled val="1"/>
        </dgm:presLayoutVars>
      </dgm:prSet>
      <dgm:spPr/>
    </dgm:pt>
    <dgm:pt modelId="{44697304-6BA7-F24B-99E0-C5E7F39FCC99}" type="pres">
      <dgm:prSet presAssocID="{C382C05C-25EB-2D41-8B73-07883A8932D3}" presName="L1TextContainer" presStyleLbl="revTx" presStyleIdx="3" presStyleCnt="14">
        <dgm:presLayoutVars>
          <dgm:chMax val="1"/>
          <dgm:chPref val="1"/>
          <dgm:bulletEnabled val="1"/>
        </dgm:presLayoutVars>
      </dgm:prSet>
      <dgm:spPr/>
    </dgm:pt>
    <dgm:pt modelId="{7C6CF467-C0CA-9848-BDAD-8626A970C903}" type="pres">
      <dgm:prSet presAssocID="{C382C05C-25EB-2D41-8B73-07883A8932D3}" presName="ConnectLine" presStyleLbl="sibTrans1D1" presStyleIdx="1" presStyleCnt="7"/>
      <dgm:spPr>
        <a:noFill/>
        <a:ln w="12700" cap="flat" cmpd="sng" algn="ctr">
          <a:solidFill>
            <a:schemeClr val="accent1">
              <a:hueOff val="0"/>
              <a:satOff val="0"/>
              <a:lumOff val="0"/>
              <a:alphaOff val="0"/>
            </a:schemeClr>
          </a:solidFill>
          <a:prstDash val="dash"/>
          <a:miter lim="800000"/>
        </a:ln>
        <a:effectLst/>
      </dgm:spPr>
    </dgm:pt>
    <dgm:pt modelId="{39F7FE21-4672-4D42-AB64-50B482BC8087}" type="pres">
      <dgm:prSet presAssocID="{C382C05C-25EB-2D41-8B73-07883A8932D3}" presName="EmptyPlaceHolder" presStyleCnt="0"/>
      <dgm:spPr/>
    </dgm:pt>
    <dgm:pt modelId="{7580DA60-3E63-8A45-B108-CD39F1841DBB}" type="pres">
      <dgm:prSet presAssocID="{4A6FBB43-59D1-C342-A52D-CBD21B41F55D}" presName="spaceBetweenRectangles" presStyleCnt="0"/>
      <dgm:spPr/>
    </dgm:pt>
    <dgm:pt modelId="{7A3EFE41-8183-124A-919A-43D0C2C5B03A}" type="pres">
      <dgm:prSet presAssocID="{2D6F3D3C-D565-E24E-B13F-C7FF1F500D39}" presName="composite" presStyleCnt="0"/>
      <dgm:spPr/>
    </dgm:pt>
    <dgm:pt modelId="{4489A9EB-DD41-534A-9AB2-19FDF390726F}" type="pres">
      <dgm:prSet presAssocID="{2D6F3D3C-D565-E24E-B13F-C7FF1F500D39}" presName="ConnectorPoint" presStyleLbl="lnNode1" presStyleIdx="2"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FD87CB26-3B2E-AD44-BD11-DB17B096A4C5}" type="pres">
      <dgm:prSet presAssocID="{2D6F3D3C-D565-E24E-B13F-C7FF1F500D39}" presName="DropPinPlaceHolder" presStyleCnt="0"/>
      <dgm:spPr/>
    </dgm:pt>
    <dgm:pt modelId="{80D366D7-A425-2948-B689-7D50E70EA547}" type="pres">
      <dgm:prSet presAssocID="{2D6F3D3C-D565-E24E-B13F-C7FF1F500D39}" presName="DropPin" presStyleLbl="alignNode1" presStyleIdx="2" presStyleCnt="7"/>
      <dgm:spPr/>
    </dgm:pt>
    <dgm:pt modelId="{64325E32-788D-2547-B1F4-125C15A7F29D}" type="pres">
      <dgm:prSet presAssocID="{2D6F3D3C-D565-E24E-B13F-C7FF1F500D39}" presName="Ellipse" presStyleLbl="fgAcc1" presStyleIdx="3" presStyleCnt="8"/>
      <dgm:spPr>
        <a:prstGeom prst="donut">
          <a:avLst/>
        </a:prstGeom>
        <a:solidFill>
          <a:schemeClr val="lt1">
            <a:alpha val="90000"/>
            <a:hueOff val="0"/>
            <a:satOff val="0"/>
            <a:lumOff val="0"/>
            <a:alphaOff val="0"/>
          </a:schemeClr>
        </a:solidFill>
        <a:ln w="12700" cap="flat" cmpd="sng" algn="ctr">
          <a:noFill/>
          <a:prstDash val="solid"/>
          <a:miter lim="800000"/>
        </a:ln>
        <a:effectLst/>
      </dgm:spPr>
    </dgm:pt>
    <dgm:pt modelId="{904CAD9D-1583-2F41-A5CC-AEA7AE11AD1A}" type="pres">
      <dgm:prSet presAssocID="{2D6F3D3C-D565-E24E-B13F-C7FF1F500D39}" presName="L2TextContainer" presStyleLbl="revTx" presStyleIdx="4" presStyleCnt="14">
        <dgm:presLayoutVars>
          <dgm:bulletEnabled val="1"/>
        </dgm:presLayoutVars>
      </dgm:prSet>
      <dgm:spPr/>
    </dgm:pt>
    <dgm:pt modelId="{85EFEA32-6416-9D48-BA04-749F28FA6341}" type="pres">
      <dgm:prSet presAssocID="{2D6F3D3C-D565-E24E-B13F-C7FF1F500D39}" presName="L1TextContainer" presStyleLbl="revTx" presStyleIdx="5" presStyleCnt="14">
        <dgm:presLayoutVars>
          <dgm:chMax val="1"/>
          <dgm:chPref val="1"/>
          <dgm:bulletEnabled val="1"/>
        </dgm:presLayoutVars>
      </dgm:prSet>
      <dgm:spPr/>
    </dgm:pt>
    <dgm:pt modelId="{12DA8238-B050-2543-8D2D-68713E5783BD}" type="pres">
      <dgm:prSet presAssocID="{2D6F3D3C-D565-E24E-B13F-C7FF1F500D39}" presName="ConnectLine" presStyleLbl="sibTrans1D1" presStyleIdx="2" presStyleCnt="7"/>
      <dgm:spPr>
        <a:noFill/>
        <a:ln w="12700" cap="flat" cmpd="sng" algn="ctr">
          <a:solidFill>
            <a:schemeClr val="accent1">
              <a:hueOff val="0"/>
              <a:satOff val="0"/>
              <a:lumOff val="0"/>
              <a:alphaOff val="0"/>
            </a:schemeClr>
          </a:solidFill>
          <a:prstDash val="dash"/>
          <a:miter lim="800000"/>
        </a:ln>
        <a:effectLst/>
      </dgm:spPr>
    </dgm:pt>
    <dgm:pt modelId="{7D634C00-AAED-0144-8BD9-50BBCBEAFE4F}" type="pres">
      <dgm:prSet presAssocID="{2D6F3D3C-D565-E24E-B13F-C7FF1F500D39}" presName="EmptyPlaceHolder" presStyleCnt="0"/>
      <dgm:spPr/>
    </dgm:pt>
    <dgm:pt modelId="{90F4D2F7-8896-4842-BC9D-8E16FE6F1BFE}" type="pres">
      <dgm:prSet presAssocID="{17220FBC-8FBE-954D-BD74-3FF790A31865}" presName="spaceBetweenRectangles" presStyleCnt="0"/>
      <dgm:spPr/>
    </dgm:pt>
    <dgm:pt modelId="{8E66ED54-1560-0045-A926-CF4023502AFF}" type="pres">
      <dgm:prSet presAssocID="{37C47211-5D8E-2F4A-9273-9847F2C9F61E}" presName="composite" presStyleCnt="0"/>
      <dgm:spPr/>
    </dgm:pt>
    <dgm:pt modelId="{5F6E5D01-5110-504A-B217-B919361CA94B}" type="pres">
      <dgm:prSet presAssocID="{37C47211-5D8E-2F4A-9273-9847F2C9F61E}" presName="ConnectorPoint" presStyleLbl="lnNode1" presStyleIdx="3"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8F1BFD3-E88F-0D49-9477-E5684A167B26}" type="pres">
      <dgm:prSet presAssocID="{37C47211-5D8E-2F4A-9273-9847F2C9F61E}" presName="DropPinPlaceHolder" presStyleCnt="0"/>
      <dgm:spPr/>
    </dgm:pt>
    <dgm:pt modelId="{FC09028D-FB8B-074E-A10C-DAB1E3DF5FBD}" type="pres">
      <dgm:prSet presAssocID="{37C47211-5D8E-2F4A-9273-9847F2C9F61E}" presName="DropPin" presStyleLbl="alignNode1" presStyleIdx="3" presStyleCnt="7"/>
      <dgm:spPr/>
    </dgm:pt>
    <dgm:pt modelId="{5AC6800C-C4C9-D845-9516-0BC48583A84A}" type="pres">
      <dgm:prSet presAssocID="{37C47211-5D8E-2F4A-9273-9847F2C9F61E}" presName="Ellipse" presStyleLbl="fgAcc1" presStyleIdx="4" presStyleCnt="8"/>
      <dgm:spPr>
        <a:prstGeom prst="star7">
          <a:avLst/>
        </a:prstGeom>
        <a:solidFill>
          <a:schemeClr val="lt1">
            <a:alpha val="90000"/>
            <a:hueOff val="0"/>
            <a:satOff val="0"/>
            <a:lumOff val="0"/>
            <a:alphaOff val="0"/>
          </a:schemeClr>
        </a:solidFill>
        <a:ln w="12700" cap="flat" cmpd="sng" algn="ctr">
          <a:noFill/>
          <a:prstDash val="solid"/>
          <a:miter lim="800000"/>
        </a:ln>
        <a:effectLst/>
      </dgm:spPr>
    </dgm:pt>
    <dgm:pt modelId="{86381DC5-8497-CD41-ADB5-C0898DD4FC7C}" type="pres">
      <dgm:prSet presAssocID="{37C47211-5D8E-2F4A-9273-9847F2C9F61E}" presName="L2TextContainer" presStyleLbl="revTx" presStyleIdx="6" presStyleCnt="14">
        <dgm:presLayoutVars>
          <dgm:bulletEnabled val="1"/>
        </dgm:presLayoutVars>
      </dgm:prSet>
      <dgm:spPr/>
    </dgm:pt>
    <dgm:pt modelId="{BE9E9C0F-70CA-E14D-A151-D4186F89D404}" type="pres">
      <dgm:prSet presAssocID="{37C47211-5D8E-2F4A-9273-9847F2C9F61E}" presName="L1TextContainer" presStyleLbl="revTx" presStyleIdx="7" presStyleCnt="14">
        <dgm:presLayoutVars>
          <dgm:chMax val="1"/>
          <dgm:chPref val="1"/>
          <dgm:bulletEnabled val="1"/>
        </dgm:presLayoutVars>
      </dgm:prSet>
      <dgm:spPr/>
    </dgm:pt>
    <dgm:pt modelId="{347408C7-28BD-4548-AA15-77C3E8FF5037}" type="pres">
      <dgm:prSet presAssocID="{37C47211-5D8E-2F4A-9273-9847F2C9F61E}" presName="ConnectLine" presStyleLbl="sibTrans1D1" presStyleIdx="3" presStyleCnt="7"/>
      <dgm:spPr>
        <a:noFill/>
        <a:ln w="12700" cap="flat" cmpd="sng" algn="ctr">
          <a:solidFill>
            <a:schemeClr val="accent1">
              <a:hueOff val="0"/>
              <a:satOff val="0"/>
              <a:lumOff val="0"/>
              <a:alphaOff val="0"/>
            </a:schemeClr>
          </a:solidFill>
          <a:prstDash val="dash"/>
          <a:miter lim="800000"/>
        </a:ln>
        <a:effectLst/>
      </dgm:spPr>
    </dgm:pt>
    <dgm:pt modelId="{02C1D06C-774A-D04C-9A25-1D1A5847BA2D}" type="pres">
      <dgm:prSet presAssocID="{37C47211-5D8E-2F4A-9273-9847F2C9F61E}" presName="EmptyPlaceHolder" presStyleCnt="0"/>
      <dgm:spPr/>
    </dgm:pt>
    <dgm:pt modelId="{8A577B32-24A9-944A-A145-4D796F4C06AC}" type="pres">
      <dgm:prSet presAssocID="{326E39C3-78F8-A84F-BEBC-E4EB9CF575AB}" presName="spaceBetweenRectangles" presStyleCnt="0"/>
      <dgm:spPr/>
    </dgm:pt>
    <dgm:pt modelId="{B5F4B111-AE95-1C41-9161-F5608057CB06}" type="pres">
      <dgm:prSet presAssocID="{150229FF-49A4-BA4D-9AD3-4391C10A5D78}" presName="composite" presStyleCnt="0"/>
      <dgm:spPr/>
    </dgm:pt>
    <dgm:pt modelId="{663AFB77-AD9A-6D4A-8238-CFB37274B182}" type="pres">
      <dgm:prSet presAssocID="{150229FF-49A4-BA4D-9AD3-4391C10A5D78}" presName="ConnectorPoint" presStyleLbl="lnNode1" presStyleIdx="4"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A41DB8-7B54-0E44-9D95-58F74C251EB6}" type="pres">
      <dgm:prSet presAssocID="{150229FF-49A4-BA4D-9AD3-4391C10A5D78}" presName="DropPinPlaceHolder" presStyleCnt="0"/>
      <dgm:spPr/>
    </dgm:pt>
    <dgm:pt modelId="{6D8F87FE-56A3-344B-AA9B-6028F7AB5681}" type="pres">
      <dgm:prSet presAssocID="{150229FF-49A4-BA4D-9AD3-4391C10A5D78}" presName="DropPin" presStyleLbl="alignNode1" presStyleIdx="4" presStyleCnt="7"/>
      <dgm:spPr/>
    </dgm:pt>
    <dgm:pt modelId="{199AC531-2E68-0248-A7EE-F88390D0A549}" type="pres">
      <dgm:prSet presAssocID="{150229FF-49A4-BA4D-9AD3-4391C10A5D78}" presName="Ellipse" presStyleLbl="fgAcc1" presStyleIdx="5" presStyleCnt="8"/>
      <dgm:spPr>
        <a:prstGeom prst="donut">
          <a:avLst/>
        </a:prstGeom>
        <a:solidFill>
          <a:schemeClr val="lt1">
            <a:alpha val="90000"/>
            <a:hueOff val="0"/>
            <a:satOff val="0"/>
            <a:lumOff val="0"/>
            <a:alphaOff val="0"/>
          </a:schemeClr>
        </a:solidFill>
        <a:ln w="12700" cap="flat" cmpd="sng" algn="ctr">
          <a:noFill/>
          <a:prstDash val="solid"/>
          <a:miter lim="800000"/>
        </a:ln>
        <a:effectLst/>
      </dgm:spPr>
    </dgm:pt>
    <dgm:pt modelId="{F2DA1CA2-EEEF-334D-ACA2-9B9F469FCF1B}" type="pres">
      <dgm:prSet presAssocID="{150229FF-49A4-BA4D-9AD3-4391C10A5D78}" presName="L2TextContainer" presStyleLbl="revTx" presStyleIdx="8" presStyleCnt="14">
        <dgm:presLayoutVars>
          <dgm:bulletEnabled val="1"/>
        </dgm:presLayoutVars>
      </dgm:prSet>
      <dgm:spPr/>
    </dgm:pt>
    <dgm:pt modelId="{0DB55A06-4E19-EB42-85D9-DA873D6AD2A0}" type="pres">
      <dgm:prSet presAssocID="{150229FF-49A4-BA4D-9AD3-4391C10A5D78}" presName="L1TextContainer" presStyleLbl="revTx" presStyleIdx="9" presStyleCnt="14">
        <dgm:presLayoutVars>
          <dgm:chMax val="1"/>
          <dgm:chPref val="1"/>
          <dgm:bulletEnabled val="1"/>
        </dgm:presLayoutVars>
      </dgm:prSet>
      <dgm:spPr/>
    </dgm:pt>
    <dgm:pt modelId="{52A6CF47-117B-254C-98A5-3FF01A61F6DC}" type="pres">
      <dgm:prSet presAssocID="{150229FF-49A4-BA4D-9AD3-4391C10A5D78}" presName="ConnectLine" presStyleLbl="sibTrans1D1" presStyleIdx="4" presStyleCnt="7"/>
      <dgm:spPr>
        <a:noFill/>
        <a:ln w="12700" cap="flat" cmpd="sng" algn="ctr">
          <a:solidFill>
            <a:schemeClr val="accent1">
              <a:hueOff val="0"/>
              <a:satOff val="0"/>
              <a:lumOff val="0"/>
              <a:alphaOff val="0"/>
            </a:schemeClr>
          </a:solidFill>
          <a:prstDash val="dash"/>
          <a:miter lim="800000"/>
        </a:ln>
        <a:effectLst/>
      </dgm:spPr>
    </dgm:pt>
    <dgm:pt modelId="{33E8505C-AA6E-CC40-9D0D-A5ACE2541963}" type="pres">
      <dgm:prSet presAssocID="{150229FF-49A4-BA4D-9AD3-4391C10A5D78}" presName="EmptyPlaceHolder" presStyleCnt="0"/>
      <dgm:spPr/>
    </dgm:pt>
    <dgm:pt modelId="{F54870E4-4388-494C-BDB2-4092FFA693DC}" type="pres">
      <dgm:prSet presAssocID="{8772E33F-FAD0-8245-9835-8FF574534DD0}" presName="spaceBetweenRectangles" presStyleCnt="0"/>
      <dgm:spPr/>
    </dgm:pt>
    <dgm:pt modelId="{DAB0A59F-BF4D-F04C-B4BB-B58832246EA0}" type="pres">
      <dgm:prSet presAssocID="{8C6CD3EE-6106-F941-A2EE-1EE94C937DAA}" presName="composite" presStyleCnt="0"/>
      <dgm:spPr/>
    </dgm:pt>
    <dgm:pt modelId="{5C6934DA-E753-844F-89D2-9A645C22E938}" type="pres">
      <dgm:prSet presAssocID="{8C6CD3EE-6106-F941-A2EE-1EE94C937DAA}" presName="ConnectorPoint" presStyleLbl="lnNode1" presStyleIdx="5"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182640B-D252-6040-BA55-61AF02CEE714}" type="pres">
      <dgm:prSet presAssocID="{8C6CD3EE-6106-F941-A2EE-1EE94C937DAA}" presName="DropPinPlaceHolder" presStyleCnt="0"/>
      <dgm:spPr/>
    </dgm:pt>
    <dgm:pt modelId="{3D8A44CB-C2C3-FB4A-8606-F93C98BAA008}" type="pres">
      <dgm:prSet presAssocID="{8C6CD3EE-6106-F941-A2EE-1EE94C937DAA}" presName="DropPin" presStyleLbl="alignNode1" presStyleIdx="5" presStyleCnt="7"/>
      <dgm:spPr/>
    </dgm:pt>
    <dgm:pt modelId="{6BED13CE-B043-B842-B41F-144FB6E6D5ED}" type="pres">
      <dgm:prSet presAssocID="{8C6CD3EE-6106-F941-A2EE-1EE94C937DAA}" presName="Ellipse" presStyleLbl="fgAcc1" presStyleIdx="6" presStyleCnt="8"/>
      <dgm:spPr>
        <a:solidFill>
          <a:schemeClr val="lt1">
            <a:alpha val="90000"/>
            <a:hueOff val="0"/>
            <a:satOff val="0"/>
            <a:lumOff val="0"/>
            <a:alphaOff val="0"/>
          </a:schemeClr>
        </a:solidFill>
        <a:ln w="12700" cap="flat" cmpd="sng" algn="ctr">
          <a:noFill/>
          <a:prstDash val="solid"/>
          <a:miter lim="800000"/>
        </a:ln>
        <a:effectLst/>
      </dgm:spPr>
    </dgm:pt>
    <dgm:pt modelId="{B2B93104-31D0-DE47-9662-464065CDF1C1}" type="pres">
      <dgm:prSet presAssocID="{8C6CD3EE-6106-F941-A2EE-1EE94C937DAA}" presName="L2TextContainer" presStyleLbl="revTx" presStyleIdx="10" presStyleCnt="14">
        <dgm:presLayoutVars>
          <dgm:bulletEnabled val="1"/>
        </dgm:presLayoutVars>
      </dgm:prSet>
      <dgm:spPr/>
    </dgm:pt>
    <dgm:pt modelId="{96A27D3C-6045-8A42-9A70-26CF8E6A8423}" type="pres">
      <dgm:prSet presAssocID="{8C6CD3EE-6106-F941-A2EE-1EE94C937DAA}" presName="L1TextContainer" presStyleLbl="revTx" presStyleIdx="11" presStyleCnt="14">
        <dgm:presLayoutVars>
          <dgm:chMax val="1"/>
          <dgm:chPref val="1"/>
          <dgm:bulletEnabled val="1"/>
        </dgm:presLayoutVars>
      </dgm:prSet>
      <dgm:spPr/>
    </dgm:pt>
    <dgm:pt modelId="{7112D9F7-A9A7-BC42-9E90-70B9E1F914A9}" type="pres">
      <dgm:prSet presAssocID="{8C6CD3EE-6106-F941-A2EE-1EE94C937DAA}" presName="ConnectLine" presStyleLbl="sibTrans1D1" presStyleIdx="5" presStyleCnt="7"/>
      <dgm:spPr>
        <a:noFill/>
        <a:ln w="12700" cap="flat" cmpd="sng" algn="ctr">
          <a:solidFill>
            <a:schemeClr val="accent1">
              <a:hueOff val="0"/>
              <a:satOff val="0"/>
              <a:lumOff val="0"/>
              <a:alphaOff val="0"/>
            </a:schemeClr>
          </a:solidFill>
          <a:prstDash val="dash"/>
          <a:miter lim="800000"/>
        </a:ln>
        <a:effectLst/>
      </dgm:spPr>
    </dgm:pt>
    <dgm:pt modelId="{8BEC9F06-8239-C544-A60E-47C5F92CA26D}" type="pres">
      <dgm:prSet presAssocID="{8C6CD3EE-6106-F941-A2EE-1EE94C937DAA}" presName="EmptyPlaceHolder" presStyleCnt="0"/>
      <dgm:spPr/>
    </dgm:pt>
    <dgm:pt modelId="{4E3CADDA-41D6-9540-A7BF-178CAE1E09B4}" type="pres">
      <dgm:prSet presAssocID="{A053E553-D675-8D45-896B-56E10C37D5B7}" presName="spaceBetweenRectangles" presStyleCnt="0"/>
      <dgm:spPr/>
    </dgm:pt>
    <dgm:pt modelId="{88739885-4A7A-BD4E-B4F4-6B5CF17D7E08}" type="pres">
      <dgm:prSet presAssocID="{9E5A7BD4-116B-F34C-8740-EA4BFB70189B}" presName="composite" presStyleCnt="0"/>
      <dgm:spPr/>
    </dgm:pt>
    <dgm:pt modelId="{FEB5E49E-5363-6540-B69F-C861F7CC7A1F}" type="pres">
      <dgm:prSet presAssocID="{9E5A7BD4-116B-F34C-8740-EA4BFB70189B}" presName="ConnectorPoint" presStyleLbl="lnNode1" presStyleIdx="6"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7D9A120-04E5-C144-91BF-DF5BC82FFB1D}" type="pres">
      <dgm:prSet presAssocID="{9E5A7BD4-116B-F34C-8740-EA4BFB70189B}" presName="DropPinPlaceHolder" presStyleCnt="0"/>
      <dgm:spPr/>
    </dgm:pt>
    <dgm:pt modelId="{ADDCAD36-9B0A-524A-8A2C-F642AD9FD1ED}" type="pres">
      <dgm:prSet presAssocID="{9E5A7BD4-116B-F34C-8740-EA4BFB70189B}" presName="DropPin" presStyleLbl="alignNode1" presStyleIdx="6" presStyleCnt="7"/>
      <dgm:spPr/>
    </dgm:pt>
    <dgm:pt modelId="{403467DE-794A-9244-BE73-4E1F9E949604}" type="pres">
      <dgm:prSet presAssocID="{9E5A7BD4-116B-F34C-8740-EA4BFB70189B}" presName="Ellipse" presStyleLbl="fgAcc1" presStyleIdx="7" presStyleCnt="8"/>
      <dgm:spPr>
        <a:solidFill>
          <a:schemeClr val="lt1">
            <a:alpha val="90000"/>
            <a:hueOff val="0"/>
            <a:satOff val="0"/>
            <a:lumOff val="0"/>
            <a:alphaOff val="0"/>
          </a:schemeClr>
        </a:solidFill>
        <a:ln w="12700" cap="flat" cmpd="sng" algn="ctr">
          <a:noFill/>
          <a:prstDash val="solid"/>
          <a:miter lim="800000"/>
        </a:ln>
        <a:effectLst/>
      </dgm:spPr>
    </dgm:pt>
    <dgm:pt modelId="{DE86D14D-9169-674B-90E5-5FF8B5E73F5C}" type="pres">
      <dgm:prSet presAssocID="{9E5A7BD4-116B-F34C-8740-EA4BFB70189B}" presName="L2TextContainer" presStyleLbl="revTx" presStyleIdx="12" presStyleCnt="14">
        <dgm:presLayoutVars>
          <dgm:bulletEnabled val="1"/>
        </dgm:presLayoutVars>
      </dgm:prSet>
      <dgm:spPr/>
    </dgm:pt>
    <dgm:pt modelId="{AE5E326E-2D80-3245-8D00-122B3B87B8CC}" type="pres">
      <dgm:prSet presAssocID="{9E5A7BD4-116B-F34C-8740-EA4BFB70189B}" presName="L1TextContainer" presStyleLbl="revTx" presStyleIdx="13" presStyleCnt="14">
        <dgm:presLayoutVars>
          <dgm:chMax val="1"/>
          <dgm:chPref val="1"/>
          <dgm:bulletEnabled val="1"/>
        </dgm:presLayoutVars>
      </dgm:prSet>
      <dgm:spPr/>
    </dgm:pt>
    <dgm:pt modelId="{A20B85CF-FD99-9A4F-8CC0-B71BF66CD049}" type="pres">
      <dgm:prSet presAssocID="{9E5A7BD4-116B-F34C-8740-EA4BFB70189B}" presName="ConnectLine" presStyleLbl="sibTrans1D1" presStyleIdx="6" presStyleCnt="7"/>
      <dgm:spPr>
        <a:noFill/>
        <a:ln w="12700" cap="flat" cmpd="sng" algn="ctr">
          <a:solidFill>
            <a:schemeClr val="accent1">
              <a:hueOff val="0"/>
              <a:satOff val="0"/>
              <a:lumOff val="0"/>
              <a:alphaOff val="0"/>
            </a:schemeClr>
          </a:solidFill>
          <a:prstDash val="dash"/>
          <a:miter lim="800000"/>
        </a:ln>
        <a:effectLst/>
      </dgm:spPr>
    </dgm:pt>
    <dgm:pt modelId="{A39E3301-E514-2A43-8687-63BD7458CD0F}" type="pres">
      <dgm:prSet presAssocID="{9E5A7BD4-116B-F34C-8740-EA4BFB70189B}" presName="EmptyPlaceHolder" presStyleCnt="0"/>
      <dgm:spPr/>
    </dgm:pt>
  </dgm:ptLst>
  <dgm:cxnLst>
    <dgm:cxn modelId="{CDEF1A02-B1DF-404F-B3D9-9BFC8B1C4973}" type="presOf" srcId="{C382C05C-25EB-2D41-8B73-07883A8932D3}" destId="{44697304-6BA7-F24B-99E0-C5E7F39FCC99}" srcOrd="0" destOrd="0" presId="urn:microsoft.com/office/officeart/2017/3/layout/DropPinTimeline"/>
    <dgm:cxn modelId="{DCB46F06-FF8D-5B42-8617-7DE12C1D0853}" srcId="{63085546-7C7C-4B3E-ABEB-2669F1A65FB2}" destId="{2D6F3D3C-D565-E24E-B13F-C7FF1F500D39}" srcOrd="2" destOrd="0" parTransId="{E324F2F2-4FA5-B042-AF28-5A49C9061B47}" sibTransId="{17220FBC-8FBE-954D-BD74-3FF790A31865}"/>
    <dgm:cxn modelId="{A650C608-14B5-DC47-A728-014F83EB95FA}" type="presOf" srcId="{37C47211-5D8E-2F4A-9273-9847F2C9F61E}" destId="{BE9E9C0F-70CA-E14D-A151-D4186F89D404}" srcOrd="0" destOrd="0" presId="urn:microsoft.com/office/officeart/2017/3/layout/DropPinTimeline"/>
    <dgm:cxn modelId="{61211A0E-7851-2E4B-9ECE-6D6797C0E9D0}" type="presOf" srcId="{9E5A7BD4-116B-F34C-8740-EA4BFB70189B}" destId="{AE5E326E-2D80-3245-8D00-122B3B87B8CC}" srcOrd="0" destOrd="0" presId="urn:microsoft.com/office/officeart/2017/3/layout/DropPinTimeline"/>
    <dgm:cxn modelId="{7A76BF10-C7D7-C046-B103-98F1265DFCC6}" type="presOf" srcId="{8D94ADB2-A268-EE47-B6E0-DE172E2E0EB6}" destId="{F2DA1CA2-EEEF-334D-ACA2-9B9F469FCF1B}" srcOrd="0" destOrd="0" presId="urn:microsoft.com/office/officeart/2017/3/layout/DropPinTimeline"/>
    <dgm:cxn modelId="{6F463A1B-358A-A044-B0AC-272A7FFF1D7C}" srcId="{8C6CD3EE-6106-F941-A2EE-1EE94C937DAA}" destId="{5B3C595C-0212-A846-B796-8ED976A62021}" srcOrd="1" destOrd="0" parTransId="{D4799232-67DB-A74C-B954-D637BB2B9CF2}" sibTransId="{AC49F0F6-8318-DD4C-8766-78948FDF557B}"/>
    <dgm:cxn modelId="{6C1F5921-2972-0447-B09C-4A3E2C391FF7}" srcId="{63085546-7C7C-4B3E-ABEB-2669F1A65FB2}" destId="{C382C05C-25EB-2D41-8B73-07883A8932D3}" srcOrd="1" destOrd="0" parTransId="{FE011EF8-A113-F640-AF65-6730FF8BB6D0}" sibTransId="{4A6FBB43-59D1-C342-A52D-CBD21B41F55D}"/>
    <dgm:cxn modelId="{035BDC26-8F19-B749-AB28-7EFBA74A427E}" type="presOf" srcId="{8C6CD3EE-6106-F941-A2EE-1EE94C937DAA}" destId="{96A27D3C-6045-8A42-9A70-26CF8E6A8423}" srcOrd="0" destOrd="0" presId="urn:microsoft.com/office/officeart/2017/3/layout/DropPinTimeline"/>
    <dgm:cxn modelId="{3F8DF427-5986-874B-A27A-A10436DEF616}" srcId="{63085546-7C7C-4B3E-ABEB-2669F1A65FB2}" destId="{8C6CD3EE-6106-F941-A2EE-1EE94C937DAA}" srcOrd="5" destOrd="0" parTransId="{B0F745CF-7D9B-164F-9017-C66B5984F14A}" sibTransId="{A053E553-D675-8D45-896B-56E10C37D5B7}"/>
    <dgm:cxn modelId="{DA2BB62F-793B-CB4A-A59C-C8F0E24A5377}" type="presOf" srcId="{2D6F3D3C-D565-E24E-B13F-C7FF1F500D39}" destId="{85EFEA32-6416-9D48-BA04-749F28FA6341}" srcOrd="0" destOrd="0" presId="urn:microsoft.com/office/officeart/2017/3/layout/DropPinTimeline"/>
    <dgm:cxn modelId="{8F251B42-12CF-E34D-A17C-E0DCDA0AF8CC}" srcId="{C382C05C-25EB-2D41-8B73-07883A8932D3}" destId="{49F3700F-A035-A24F-8660-79B955D547E2}" srcOrd="0" destOrd="0" parTransId="{657931BA-65A0-7A45-9457-43CA4F1299AB}" sibTransId="{083A99FC-AE24-724D-AC27-581A4987B935}"/>
    <dgm:cxn modelId="{36A5D342-937D-2649-8E09-C188195BA9F7}" srcId="{63085546-7C7C-4B3E-ABEB-2669F1A65FB2}" destId="{150229FF-49A4-BA4D-9AD3-4391C10A5D78}" srcOrd="4" destOrd="0" parTransId="{876EBE47-D286-0843-9507-197DDBDE4109}" sibTransId="{8772E33F-FAD0-8245-9835-8FF574534DD0}"/>
    <dgm:cxn modelId="{CA488C65-E28C-1B4B-AF6B-C670F721903E}" srcId="{63085546-7C7C-4B3E-ABEB-2669F1A65FB2}" destId="{37C47211-5D8E-2F4A-9273-9847F2C9F61E}" srcOrd="3" destOrd="0" parTransId="{CC01A12F-2C62-F148-A9F8-27D55F3C9504}" sibTransId="{326E39C3-78F8-A84F-BEBC-E4EB9CF575AB}"/>
    <dgm:cxn modelId="{00CE9747-F724-D940-9E9B-5AC25672A8D4}" srcId="{8C6CD3EE-6106-F941-A2EE-1EE94C937DAA}" destId="{5BAC6CA7-94A7-7D4A-8925-498CD1FA54BF}" srcOrd="0" destOrd="0" parTransId="{CB1A49A4-5EC0-A947-829F-5C92199028B1}" sibTransId="{4EFCC55A-EBA9-4841-A0B8-3DEDF60DED77}"/>
    <dgm:cxn modelId="{DBD99269-D7F7-4B47-B17B-A5AE402751D9}" srcId="{63085546-7C7C-4B3E-ABEB-2669F1A65FB2}" destId="{9DCEA5FC-4640-45AF-B712-7A4FD94AEF0D}" srcOrd="0" destOrd="0" parTransId="{929A5FD9-0612-4B79-9B59-C3C36D34A069}" sibTransId="{0A99745B-BB5C-49B3-A782-8DB57641F6C9}"/>
    <dgm:cxn modelId="{FF5CD74E-869F-0047-9A51-429C15CB5237}" type="presOf" srcId="{1565BBA3-2A6E-9447-840F-799CBC78BF06}" destId="{86381DC5-8497-CD41-ADB5-C0898DD4FC7C}" srcOrd="0" destOrd="0" presId="urn:microsoft.com/office/officeart/2017/3/layout/DropPinTimeline"/>
    <dgm:cxn modelId="{AAA3B555-F804-BC4A-87D0-59B6FC26AD37}" srcId="{8C6CD3EE-6106-F941-A2EE-1EE94C937DAA}" destId="{25B6070B-C48E-1247-98A2-8F9ED437F56E}" srcOrd="2" destOrd="0" parTransId="{2CCAB472-FC75-6E4F-9A27-2302A3BFE3F1}" sibTransId="{D04DE6C3-828F-5845-8F44-1106854003D4}"/>
    <dgm:cxn modelId="{4B8A837E-93C5-E642-B0F4-3A5070FC4D48}" type="presOf" srcId="{6E9AC6D9-6A38-034C-AC92-A04C631DFA74}" destId="{A782CF5D-A585-4990-846A-5EDBD19A9BDB}" srcOrd="0" destOrd="0" presId="urn:microsoft.com/office/officeart/2017/3/layout/DropPinTimeline"/>
    <dgm:cxn modelId="{DA2FB786-02D8-9343-941C-CC169770AC8F}" type="presOf" srcId="{150229FF-49A4-BA4D-9AD3-4391C10A5D78}" destId="{0DB55A06-4E19-EB42-85D9-DA873D6AD2A0}" srcOrd="0" destOrd="0" presId="urn:microsoft.com/office/officeart/2017/3/layout/DropPinTimeline"/>
    <dgm:cxn modelId="{54D49689-9210-1E47-8ABB-34939CAEA0AB}" type="presOf" srcId="{6F173901-02C8-5E46-8B9A-F9365804F614}" destId="{DE86D14D-9169-674B-90E5-5FF8B5E73F5C}" srcOrd="0" destOrd="0" presId="urn:microsoft.com/office/officeart/2017/3/layout/DropPinTimeline"/>
    <dgm:cxn modelId="{19DF1992-32AA-8647-AB29-27FA138E1CD0}" srcId="{63085546-7C7C-4B3E-ABEB-2669F1A65FB2}" destId="{9E5A7BD4-116B-F34C-8740-EA4BFB70189B}" srcOrd="6" destOrd="0" parTransId="{4E80CE7C-0860-CA49-9360-8727BD94E093}" sibTransId="{1ED316C9-C814-6E43-A4BF-640B6526BF3E}"/>
    <dgm:cxn modelId="{AD0B8993-0D80-CA4C-87D6-00EAF69F2575}" srcId="{37C47211-5D8E-2F4A-9273-9847F2C9F61E}" destId="{F2BAABAC-9C29-8E4C-A34F-23613A70A6CD}" srcOrd="1" destOrd="0" parTransId="{398E6F82-2527-A643-9B7F-217897E316E7}" sibTransId="{0F0043D4-2C0C-DD49-8D6F-4ED44C2F81FC}"/>
    <dgm:cxn modelId="{89E7819E-6499-844F-92EF-284BACD1B814}" type="presOf" srcId="{DA2B6CC7-7789-2644-80A6-6E4690850698}" destId="{904CAD9D-1583-2F41-A5CC-AEA7AE11AD1A}" srcOrd="0" destOrd="0" presId="urn:microsoft.com/office/officeart/2017/3/layout/DropPinTimeline"/>
    <dgm:cxn modelId="{7C5D95A1-8090-6A40-A311-87E609E3DF15}" type="presOf" srcId="{5B3C595C-0212-A846-B796-8ED976A62021}" destId="{B2B93104-31D0-DE47-9662-464065CDF1C1}" srcOrd="0" destOrd="1" presId="urn:microsoft.com/office/officeart/2017/3/layout/DropPinTimeline"/>
    <dgm:cxn modelId="{B15682AC-A7ED-8A48-9A87-07C7A3E02FE2}" srcId="{8C6CD3EE-6106-F941-A2EE-1EE94C937DAA}" destId="{8F363EB5-1075-8441-9FE1-81E55FFC16B3}" srcOrd="3" destOrd="0" parTransId="{B50EF031-1DAB-9444-ADBD-87450AE88849}" sibTransId="{2856BF8E-8146-F748-925E-384428E6DCDB}"/>
    <dgm:cxn modelId="{87DE10BE-FD90-EE40-9CB7-85DCAFBBB8EF}" type="presOf" srcId="{8F363EB5-1075-8441-9FE1-81E55FFC16B3}" destId="{B2B93104-31D0-DE47-9662-464065CDF1C1}" srcOrd="0" destOrd="3" presId="urn:microsoft.com/office/officeart/2017/3/layout/DropPinTimeline"/>
    <dgm:cxn modelId="{BB227FBE-E2FD-4D42-8CEC-81B72BD9BC0F}" srcId="{2D6F3D3C-D565-E24E-B13F-C7FF1F500D39}" destId="{DA2B6CC7-7789-2644-80A6-6E4690850698}" srcOrd="0" destOrd="0" parTransId="{94F4EB74-7D59-BC4E-9D70-A2B89E3AA738}" sibTransId="{A795568C-CD50-974E-820B-C9017E086E9D}"/>
    <dgm:cxn modelId="{7C0AA4C5-85C8-7949-8089-10CF78A19DBA}" type="presOf" srcId="{8BA5EEDA-17FD-D34D-9B54-2009D6A0E9A8}" destId="{DE86D14D-9169-674B-90E5-5FF8B5E73F5C}" srcOrd="0" destOrd="1" presId="urn:microsoft.com/office/officeart/2017/3/layout/DropPinTimeline"/>
    <dgm:cxn modelId="{A050E4C7-9803-2644-8271-42B63D0299C1}" type="presOf" srcId="{49F3700F-A035-A24F-8660-79B955D547E2}" destId="{A471ACF4-77FA-BD4A-B4F6-94F70D52D63C}" srcOrd="0" destOrd="0" presId="urn:microsoft.com/office/officeart/2017/3/layout/DropPinTimeline"/>
    <dgm:cxn modelId="{A16FEACF-6580-5A4A-B988-633B3299D822}" srcId="{9E5A7BD4-116B-F34C-8740-EA4BFB70189B}" destId="{6F173901-02C8-5E46-8B9A-F9365804F614}" srcOrd="0" destOrd="0" parTransId="{79C49C76-D3B0-AE45-87C1-6202ACF67EB1}" sibTransId="{56FA5EAC-0174-F34B-A789-327CED4704CA}"/>
    <dgm:cxn modelId="{49887CD2-1967-A045-AB9D-4F4445D5AEF4}" type="presOf" srcId="{F2BAABAC-9C29-8E4C-A34F-23613A70A6CD}" destId="{86381DC5-8497-CD41-ADB5-C0898DD4FC7C}" srcOrd="0" destOrd="1" presId="urn:microsoft.com/office/officeart/2017/3/layout/DropPinTimeline"/>
    <dgm:cxn modelId="{22ABABD6-491A-5B49-A36B-483EE5F1A958}" type="presOf" srcId="{25B6070B-C48E-1247-98A2-8F9ED437F56E}" destId="{B2B93104-31D0-DE47-9662-464065CDF1C1}" srcOrd="0" destOrd="2" presId="urn:microsoft.com/office/officeart/2017/3/layout/DropPinTimeline"/>
    <dgm:cxn modelId="{8A4DA1E5-7A96-3D48-9F9B-92824729164C}" type="presOf" srcId="{5BAC6CA7-94A7-7D4A-8925-498CD1FA54BF}" destId="{B2B93104-31D0-DE47-9662-464065CDF1C1}" srcOrd="0" destOrd="0" presId="urn:microsoft.com/office/officeart/2017/3/layout/DropPinTimeline"/>
    <dgm:cxn modelId="{15D220E6-894F-3A47-B21D-12A6B90D373C}" srcId="{150229FF-49A4-BA4D-9AD3-4391C10A5D78}" destId="{8D94ADB2-A268-EE47-B6E0-DE172E2E0EB6}" srcOrd="0" destOrd="0" parTransId="{4F1960A9-E528-1D43-9075-7324A485AC06}" sibTransId="{F767B131-DA19-E645-BC4F-3F633C73C4A3}"/>
    <dgm:cxn modelId="{7F2778EC-C173-0F4F-B174-CEB2B87ADF37}" srcId="{9DCEA5FC-4640-45AF-B712-7A4FD94AEF0D}" destId="{6E9AC6D9-6A38-034C-AC92-A04C631DFA74}" srcOrd="0" destOrd="0" parTransId="{99F9E329-9C68-D540-8BCD-5214BCBD0493}" sibTransId="{F98EAAF3-BD94-4C42-A7D7-99319160076B}"/>
    <dgm:cxn modelId="{D06767EE-3629-414F-9521-16B0F14051DD}" srcId="{37C47211-5D8E-2F4A-9273-9847F2C9F61E}" destId="{1565BBA3-2A6E-9447-840F-799CBC78BF06}" srcOrd="0" destOrd="0" parTransId="{9E549815-172F-0F44-9092-0C22A40DFEC3}" sibTransId="{B2DADFDA-B223-674A-8DB8-B0D3351AC0B4}"/>
    <dgm:cxn modelId="{E4D312F2-EEB7-B349-B1D7-2456603B3BB6}" type="presOf" srcId="{63085546-7C7C-4B3E-ABEB-2669F1A65FB2}" destId="{7A5D3400-AF5B-4297-8592-4C1EDB9D0973}" srcOrd="0" destOrd="0" presId="urn:microsoft.com/office/officeart/2017/3/layout/DropPinTimeline"/>
    <dgm:cxn modelId="{9BE73BF4-FB33-E14B-8A30-4C6C0C8F7CC0}" srcId="{9E5A7BD4-116B-F34C-8740-EA4BFB70189B}" destId="{8BA5EEDA-17FD-D34D-9B54-2009D6A0E9A8}" srcOrd="1" destOrd="0" parTransId="{B5B785C7-8E34-9B44-8324-452D81D8054A}" sibTransId="{CE79915B-0813-5048-B6CD-9CD1435CF98E}"/>
    <dgm:cxn modelId="{84E7BFFE-3D40-8143-8FC0-F0443A64C22E}" type="presOf" srcId="{9DCEA5FC-4640-45AF-B712-7A4FD94AEF0D}" destId="{85C50C56-6DC8-4C47-8DBC-4FD6B1554AA4}" srcOrd="0" destOrd="0" presId="urn:microsoft.com/office/officeart/2017/3/layout/DropPinTimeline"/>
    <dgm:cxn modelId="{3922EEE4-0C97-8C44-A1C5-1A84176CC104}" type="presParOf" srcId="{7A5D3400-AF5B-4297-8592-4C1EDB9D0973}" destId="{BD204284-1F7C-4D58-BC79-8C2DEE7E9FAF}" srcOrd="0" destOrd="0" presId="urn:microsoft.com/office/officeart/2017/3/layout/DropPinTimeline"/>
    <dgm:cxn modelId="{9146AC91-33CF-6546-9821-C12165B7F0E6}" type="presParOf" srcId="{7A5D3400-AF5B-4297-8592-4C1EDB9D0973}" destId="{46A6B157-7198-41C4-9D25-C4F8885F1B6F}" srcOrd="1" destOrd="0" presId="urn:microsoft.com/office/officeart/2017/3/layout/DropPinTimeline"/>
    <dgm:cxn modelId="{9D667526-2AA4-0A4D-BE91-7621F9BD5A0B}" type="presParOf" srcId="{46A6B157-7198-41C4-9D25-C4F8885F1B6F}" destId="{578E6A06-6F61-48BD-9F1A-48E731D6E26D}" srcOrd="0" destOrd="0" presId="urn:microsoft.com/office/officeart/2017/3/layout/DropPinTimeline"/>
    <dgm:cxn modelId="{1FBA20CF-5064-FF43-9BED-8B52BA65FDDD}" type="presParOf" srcId="{578E6A06-6F61-48BD-9F1A-48E731D6E26D}" destId="{9F727168-E825-43C1-AF50-41E115F59C0C}" srcOrd="0" destOrd="0" presId="urn:microsoft.com/office/officeart/2017/3/layout/DropPinTimeline"/>
    <dgm:cxn modelId="{6C662CD2-9176-BF4D-9BD2-EAACFE5D4737}" type="presParOf" srcId="{578E6A06-6F61-48BD-9F1A-48E731D6E26D}" destId="{0C380CA5-521A-4949-A022-450DA9C217F5}" srcOrd="1" destOrd="0" presId="urn:microsoft.com/office/officeart/2017/3/layout/DropPinTimeline"/>
    <dgm:cxn modelId="{70C95B98-BD3A-5440-803A-445F79C5362C}" type="presParOf" srcId="{0C380CA5-521A-4949-A022-450DA9C217F5}" destId="{19EF924A-339B-436A-9151-9C7B0B0377B9}" srcOrd="0" destOrd="0" presId="urn:microsoft.com/office/officeart/2017/3/layout/DropPinTimeline"/>
    <dgm:cxn modelId="{E755E8A6-D905-984B-A8BE-E0084BA31843}" type="presParOf" srcId="{0C380CA5-521A-4949-A022-450DA9C217F5}" destId="{846B4BA4-33F0-43CE-A60E-B95E195AD5A9}" srcOrd="1" destOrd="0" presId="urn:microsoft.com/office/officeart/2017/3/layout/DropPinTimeline"/>
    <dgm:cxn modelId="{11FC94E9-2020-5846-83A8-5342AF33D689}" type="presParOf" srcId="{578E6A06-6F61-48BD-9F1A-48E731D6E26D}" destId="{A782CF5D-A585-4990-846A-5EDBD19A9BDB}" srcOrd="2" destOrd="0" presId="urn:microsoft.com/office/officeart/2017/3/layout/DropPinTimeline"/>
    <dgm:cxn modelId="{6EE08CB9-563A-4B4F-AC4B-58CB61775770}" type="presParOf" srcId="{578E6A06-6F61-48BD-9F1A-48E731D6E26D}" destId="{85C50C56-6DC8-4C47-8DBC-4FD6B1554AA4}" srcOrd="3" destOrd="0" presId="urn:microsoft.com/office/officeart/2017/3/layout/DropPinTimeline"/>
    <dgm:cxn modelId="{38091006-43E6-974A-AAED-B16FD971B4E5}" type="presParOf" srcId="{578E6A06-6F61-48BD-9F1A-48E731D6E26D}" destId="{4F322B1B-F357-4BCD-BF34-8A0D705A1CE7}" srcOrd="4" destOrd="0" presId="urn:microsoft.com/office/officeart/2017/3/layout/DropPinTimeline"/>
    <dgm:cxn modelId="{058273C3-8670-FB46-AAE4-95B1CB79AEA3}" type="presParOf" srcId="{578E6A06-6F61-48BD-9F1A-48E731D6E26D}" destId="{9FF32B1E-94FD-475E-9959-8E0546070C5B}" srcOrd="5" destOrd="0" presId="urn:microsoft.com/office/officeart/2017/3/layout/DropPinTimeline"/>
    <dgm:cxn modelId="{120A6E0A-E529-084E-9DE6-A0D2ADED175F}" type="presParOf" srcId="{46A6B157-7198-41C4-9D25-C4F8885F1B6F}" destId="{C9E000F5-B650-46EB-A3B0-FBA6593CE548}" srcOrd="1" destOrd="0" presId="urn:microsoft.com/office/officeart/2017/3/layout/DropPinTimeline"/>
    <dgm:cxn modelId="{1DA28F5D-B748-AF49-8B02-566325F30C09}" type="presParOf" srcId="{46A6B157-7198-41C4-9D25-C4F8885F1B6F}" destId="{01E36F5F-0ED2-EA46-B8EE-8C70E3F7713B}" srcOrd="2" destOrd="0" presId="urn:microsoft.com/office/officeart/2017/3/layout/DropPinTimeline"/>
    <dgm:cxn modelId="{643EAE45-C1F9-DE4A-A86C-DC9F25E86DE0}" type="presParOf" srcId="{01E36F5F-0ED2-EA46-B8EE-8C70E3F7713B}" destId="{FC1710B2-ADAE-324A-90BA-4A3D4DFCB394}" srcOrd="0" destOrd="0" presId="urn:microsoft.com/office/officeart/2017/3/layout/DropPinTimeline"/>
    <dgm:cxn modelId="{E2DC0B31-84AE-E241-A802-3BA0CF88F911}" type="presParOf" srcId="{01E36F5F-0ED2-EA46-B8EE-8C70E3F7713B}" destId="{7876240E-9134-0A47-B737-DAACFC89188F}" srcOrd="1" destOrd="0" presId="urn:microsoft.com/office/officeart/2017/3/layout/DropPinTimeline"/>
    <dgm:cxn modelId="{7A05E919-E9F9-E946-82AA-3E66E4702BEB}" type="presParOf" srcId="{7876240E-9134-0A47-B737-DAACFC89188F}" destId="{8569C0E0-1049-9F45-B490-CB235027B4D2}" srcOrd="0" destOrd="0" presId="urn:microsoft.com/office/officeart/2017/3/layout/DropPinTimeline"/>
    <dgm:cxn modelId="{2032F04C-8CD9-074B-9DB1-95461708BBE5}" type="presParOf" srcId="{7876240E-9134-0A47-B737-DAACFC89188F}" destId="{42D25FEA-2CCC-A547-99F6-0B1988FA5BB2}" srcOrd="1" destOrd="0" presId="urn:microsoft.com/office/officeart/2017/3/layout/DropPinTimeline"/>
    <dgm:cxn modelId="{C8CBA284-8A31-D14F-9352-E2CEA5C662A4}" type="presParOf" srcId="{01E36F5F-0ED2-EA46-B8EE-8C70E3F7713B}" destId="{A471ACF4-77FA-BD4A-B4F6-94F70D52D63C}" srcOrd="2" destOrd="0" presId="urn:microsoft.com/office/officeart/2017/3/layout/DropPinTimeline"/>
    <dgm:cxn modelId="{7CB82E2D-86FE-B94F-9200-7C049AE59F9B}" type="presParOf" srcId="{01E36F5F-0ED2-EA46-B8EE-8C70E3F7713B}" destId="{44697304-6BA7-F24B-99E0-C5E7F39FCC99}" srcOrd="3" destOrd="0" presId="urn:microsoft.com/office/officeart/2017/3/layout/DropPinTimeline"/>
    <dgm:cxn modelId="{E1F6C65E-9652-174F-894A-556872B4A857}" type="presParOf" srcId="{01E36F5F-0ED2-EA46-B8EE-8C70E3F7713B}" destId="{7C6CF467-C0CA-9848-BDAD-8626A970C903}" srcOrd="4" destOrd="0" presId="urn:microsoft.com/office/officeart/2017/3/layout/DropPinTimeline"/>
    <dgm:cxn modelId="{6EB47E9D-65C7-0E49-88A8-E9F5E124EB2D}" type="presParOf" srcId="{01E36F5F-0ED2-EA46-B8EE-8C70E3F7713B}" destId="{39F7FE21-4672-4D42-AB64-50B482BC8087}" srcOrd="5" destOrd="0" presId="urn:microsoft.com/office/officeart/2017/3/layout/DropPinTimeline"/>
    <dgm:cxn modelId="{DBFE558F-72F2-9241-AF63-D2ADD277EE84}" type="presParOf" srcId="{46A6B157-7198-41C4-9D25-C4F8885F1B6F}" destId="{7580DA60-3E63-8A45-B108-CD39F1841DBB}" srcOrd="3" destOrd="0" presId="urn:microsoft.com/office/officeart/2017/3/layout/DropPinTimeline"/>
    <dgm:cxn modelId="{765CE1CE-9993-D349-B99A-8C4AE84E804B}" type="presParOf" srcId="{46A6B157-7198-41C4-9D25-C4F8885F1B6F}" destId="{7A3EFE41-8183-124A-919A-43D0C2C5B03A}" srcOrd="4" destOrd="0" presId="urn:microsoft.com/office/officeart/2017/3/layout/DropPinTimeline"/>
    <dgm:cxn modelId="{1CBED137-16E4-CF4D-9868-EB161AEF99D7}" type="presParOf" srcId="{7A3EFE41-8183-124A-919A-43D0C2C5B03A}" destId="{4489A9EB-DD41-534A-9AB2-19FDF390726F}" srcOrd="0" destOrd="0" presId="urn:microsoft.com/office/officeart/2017/3/layout/DropPinTimeline"/>
    <dgm:cxn modelId="{1EE3B29F-6F71-784C-AC19-B78A20481D76}" type="presParOf" srcId="{7A3EFE41-8183-124A-919A-43D0C2C5B03A}" destId="{FD87CB26-3B2E-AD44-BD11-DB17B096A4C5}" srcOrd="1" destOrd="0" presId="urn:microsoft.com/office/officeart/2017/3/layout/DropPinTimeline"/>
    <dgm:cxn modelId="{DD06DC62-D04C-D84E-8B57-9680B1046952}" type="presParOf" srcId="{FD87CB26-3B2E-AD44-BD11-DB17B096A4C5}" destId="{80D366D7-A425-2948-B689-7D50E70EA547}" srcOrd="0" destOrd="0" presId="urn:microsoft.com/office/officeart/2017/3/layout/DropPinTimeline"/>
    <dgm:cxn modelId="{C1A7DB7F-7AED-B144-BEB8-84C6E56CD21E}" type="presParOf" srcId="{FD87CB26-3B2E-AD44-BD11-DB17B096A4C5}" destId="{64325E32-788D-2547-B1F4-125C15A7F29D}" srcOrd="1" destOrd="0" presId="urn:microsoft.com/office/officeart/2017/3/layout/DropPinTimeline"/>
    <dgm:cxn modelId="{0B3C9AFB-F1C1-BA4D-91DA-AF5F90E241FE}" type="presParOf" srcId="{7A3EFE41-8183-124A-919A-43D0C2C5B03A}" destId="{904CAD9D-1583-2F41-A5CC-AEA7AE11AD1A}" srcOrd="2" destOrd="0" presId="urn:microsoft.com/office/officeart/2017/3/layout/DropPinTimeline"/>
    <dgm:cxn modelId="{C6C470D2-F7A9-4D4A-81FE-BE29BFA430AF}" type="presParOf" srcId="{7A3EFE41-8183-124A-919A-43D0C2C5B03A}" destId="{85EFEA32-6416-9D48-BA04-749F28FA6341}" srcOrd="3" destOrd="0" presId="urn:microsoft.com/office/officeart/2017/3/layout/DropPinTimeline"/>
    <dgm:cxn modelId="{F779F7A8-FC4F-1E42-862C-969C4B86C92D}" type="presParOf" srcId="{7A3EFE41-8183-124A-919A-43D0C2C5B03A}" destId="{12DA8238-B050-2543-8D2D-68713E5783BD}" srcOrd="4" destOrd="0" presId="urn:microsoft.com/office/officeart/2017/3/layout/DropPinTimeline"/>
    <dgm:cxn modelId="{8B95EA2A-ABBE-7840-9D32-EAC6C0F55557}" type="presParOf" srcId="{7A3EFE41-8183-124A-919A-43D0C2C5B03A}" destId="{7D634C00-AAED-0144-8BD9-50BBCBEAFE4F}" srcOrd="5" destOrd="0" presId="urn:microsoft.com/office/officeart/2017/3/layout/DropPinTimeline"/>
    <dgm:cxn modelId="{DA11DE2E-C89E-7E47-B631-F18C8DC2948F}" type="presParOf" srcId="{46A6B157-7198-41C4-9D25-C4F8885F1B6F}" destId="{90F4D2F7-8896-4842-BC9D-8E16FE6F1BFE}" srcOrd="5" destOrd="0" presId="urn:microsoft.com/office/officeart/2017/3/layout/DropPinTimeline"/>
    <dgm:cxn modelId="{D6075219-9B0B-CD47-B575-DE3D49906D6E}" type="presParOf" srcId="{46A6B157-7198-41C4-9D25-C4F8885F1B6F}" destId="{8E66ED54-1560-0045-A926-CF4023502AFF}" srcOrd="6" destOrd="0" presId="urn:microsoft.com/office/officeart/2017/3/layout/DropPinTimeline"/>
    <dgm:cxn modelId="{1F287511-2CF2-EF44-955B-143D3097CA21}" type="presParOf" srcId="{8E66ED54-1560-0045-A926-CF4023502AFF}" destId="{5F6E5D01-5110-504A-B217-B919361CA94B}" srcOrd="0" destOrd="0" presId="urn:microsoft.com/office/officeart/2017/3/layout/DropPinTimeline"/>
    <dgm:cxn modelId="{A003663A-70B3-A245-A3CB-95AE271C0627}" type="presParOf" srcId="{8E66ED54-1560-0045-A926-CF4023502AFF}" destId="{58F1BFD3-E88F-0D49-9477-E5684A167B26}" srcOrd="1" destOrd="0" presId="urn:microsoft.com/office/officeart/2017/3/layout/DropPinTimeline"/>
    <dgm:cxn modelId="{D3C07C0C-DE80-C044-8042-FF4548AF1947}" type="presParOf" srcId="{58F1BFD3-E88F-0D49-9477-E5684A167B26}" destId="{FC09028D-FB8B-074E-A10C-DAB1E3DF5FBD}" srcOrd="0" destOrd="0" presId="urn:microsoft.com/office/officeart/2017/3/layout/DropPinTimeline"/>
    <dgm:cxn modelId="{6675C236-E026-AB47-AE3C-9283343DB022}" type="presParOf" srcId="{58F1BFD3-E88F-0D49-9477-E5684A167B26}" destId="{5AC6800C-C4C9-D845-9516-0BC48583A84A}" srcOrd="1" destOrd="0" presId="urn:microsoft.com/office/officeart/2017/3/layout/DropPinTimeline"/>
    <dgm:cxn modelId="{FD05CC1B-9978-0B49-A0D0-E502D2A9BD37}" type="presParOf" srcId="{8E66ED54-1560-0045-A926-CF4023502AFF}" destId="{86381DC5-8497-CD41-ADB5-C0898DD4FC7C}" srcOrd="2" destOrd="0" presId="urn:microsoft.com/office/officeart/2017/3/layout/DropPinTimeline"/>
    <dgm:cxn modelId="{0A2D94B8-206F-FA4C-995A-1EB677F38A24}" type="presParOf" srcId="{8E66ED54-1560-0045-A926-CF4023502AFF}" destId="{BE9E9C0F-70CA-E14D-A151-D4186F89D404}" srcOrd="3" destOrd="0" presId="urn:microsoft.com/office/officeart/2017/3/layout/DropPinTimeline"/>
    <dgm:cxn modelId="{ADC47A1B-4144-DA4B-9E9D-9DBDB6B94987}" type="presParOf" srcId="{8E66ED54-1560-0045-A926-CF4023502AFF}" destId="{347408C7-28BD-4548-AA15-77C3E8FF5037}" srcOrd="4" destOrd="0" presId="urn:microsoft.com/office/officeart/2017/3/layout/DropPinTimeline"/>
    <dgm:cxn modelId="{6CF04948-1809-614C-94EE-EAB21609CCB6}" type="presParOf" srcId="{8E66ED54-1560-0045-A926-CF4023502AFF}" destId="{02C1D06C-774A-D04C-9A25-1D1A5847BA2D}" srcOrd="5" destOrd="0" presId="urn:microsoft.com/office/officeart/2017/3/layout/DropPinTimeline"/>
    <dgm:cxn modelId="{D527D5B8-29A1-3C47-B5F8-C7C669CFF371}" type="presParOf" srcId="{46A6B157-7198-41C4-9D25-C4F8885F1B6F}" destId="{8A577B32-24A9-944A-A145-4D796F4C06AC}" srcOrd="7" destOrd="0" presId="urn:microsoft.com/office/officeart/2017/3/layout/DropPinTimeline"/>
    <dgm:cxn modelId="{B481C5C1-A0A6-F745-98C3-3BF12BE6762F}" type="presParOf" srcId="{46A6B157-7198-41C4-9D25-C4F8885F1B6F}" destId="{B5F4B111-AE95-1C41-9161-F5608057CB06}" srcOrd="8" destOrd="0" presId="urn:microsoft.com/office/officeart/2017/3/layout/DropPinTimeline"/>
    <dgm:cxn modelId="{92CC95C7-B04E-EE4A-BC33-2421B8982BFD}" type="presParOf" srcId="{B5F4B111-AE95-1C41-9161-F5608057CB06}" destId="{663AFB77-AD9A-6D4A-8238-CFB37274B182}" srcOrd="0" destOrd="0" presId="urn:microsoft.com/office/officeart/2017/3/layout/DropPinTimeline"/>
    <dgm:cxn modelId="{66DD7BF5-E64D-9F42-9015-9A92217FEC78}" type="presParOf" srcId="{B5F4B111-AE95-1C41-9161-F5608057CB06}" destId="{3AA41DB8-7B54-0E44-9D95-58F74C251EB6}" srcOrd="1" destOrd="0" presId="urn:microsoft.com/office/officeart/2017/3/layout/DropPinTimeline"/>
    <dgm:cxn modelId="{D4473F84-35C5-2F4E-9606-0402FD7FBC84}" type="presParOf" srcId="{3AA41DB8-7B54-0E44-9D95-58F74C251EB6}" destId="{6D8F87FE-56A3-344B-AA9B-6028F7AB5681}" srcOrd="0" destOrd="0" presId="urn:microsoft.com/office/officeart/2017/3/layout/DropPinTimeline"/>
    <dgm:cxn modelId="{F183D69C-1244-694A-9D4B-990A081E953E}" type="presParOf" srcId="{3AA41DB8-7B54-0E44-9D95-58F74C251EB6}" destId="{199AC531-2E68-0248-A7EE-F88390D0A549}" srcOrd="1" destOrd="0" presId="urn:microsoft.com/office/officeart/2017/3/layout/DropPinTimeline"/>
    <dgm:cxn modelId="{2B02B3A6-CF77-034D-82F0-FABD6641793A}" type="presParOf" srcId="{B5F4B111-AE95-1C41-9161-F5608057CB06}" destId="{F2DA1CA2-EEEF-334D-ACA2-9B9F469FCF1B}" srcOrd="2" destOrd="0" presId="urn:microsoft.com/office/officeart/2017/3/layout/DropPinTimeline"/>
    <dgm:cxn modelId="{F8037F63-3600-BE48-9437-4BC9B349A838}" type="presParOf" srcId="{B5F4B111-AE95-1C41-9161-F5608057CB06}" destId="{0DB55A06-4E19-EB42-85D9-DA873D6AD2A0}" srcOrd="3" destOrd="0" presId="urn:microsoft.com/office/officeart/2017/3/layout/DropPinTimeline"/>
    <dgm:cxn modelId="{7C3F6808-9D03-C947-842F-2B6F05817698}" type="presParOf" srcId="{B5F4B111-AE95-1C41-9161-F5608057CB06}" destId="{52A6CF47-117B-254C-98A5-3FF01A61F6DC}" srcOrd="4" destOrd="0" presId="urn:microsoft.com/office/officeart/2017/3/layout/DropPinTimeline"/>
    <dgm:cxn modelId="{503D1D50-2EB8-B64A-A9EB-3005CE4D6AD6}" type="presParOf" srcId="{B5F4B111-AE95-1C41-9161-F5608057CB06}" destId="{33E8505C-AA6E-CC40-9D0D-A5ACE2541963}" srcOrd="5" destOrd="0" presId="urn:microsoft.com/office/officeart/2017/3/layout/DropPinTimeline"/>
    <dgm:cxn modelId="{3A79D767-E7D5-D049-8539-E00012A1AFFA}" type="presParOf" srcId="{46A6B157-7198-41C4-9D25-C4F8885F1B6F}" destId="{F54870E4-4388-494C-BDB2-4092FFA693DC}" srcOrd="9" destOrd="0" presId="urn:microsoft.com/office/officeart/2017/3/layout/DropPinTimeline"/>
    <dgm:cxn modelId="{59728E00-4796-7C44-B11E-2DEFB6EF3B0A}" type="presParOf" srcId="{46A6B157-7198-41C4-9D25-C4F8885F1B6F}" destId="{DAB0A59F-BF4D-F04C-B4BB-B58832246EA0}" srcOrd="10" destOrd="0" presId="urn:microsoft.com/office/officeart/2017/3/layout/DropPinTimeline"/>
    <dgm:cxn modelId="{C174E9E7-908E-1641-877E-4FDAB7E3834D}" type="presParOf" srcId="{DAB0A59F-BF4D-F04C-B4BB-B58832246EA0}" destId="{5C6934DA-E753-844F-89D2-9A645C22E938}" srcOrd="0" destOrd="0" presId="urn:microsoft.com/office/officeart/2017/3/layout/DropPinTimeline"/>
    <dgm:cxn modelId="{E69A3C02-E4F2-0B45-B7F8-411966A08AED}" type="presParOf" srcId="{DAB0A59F-BF4D-F04C-B4BB-B58832246EA0}" destId="{1182640B-D252-6040-BA55-61AF02CEE714}" srcOrd="1" destOrd="0" presId="urn:microsoft.com/office/officeart/2017/3/layout/DropPinTimeline"/>
    <dgm:cxn modelId="{9BE3C445-6E4E-AB4F-9FDE-700E6EEE2B9C}" type="presParOf" srcId="{1182640B-D252-6040-BA55-61AF02CEE714}" destId="{3D8A44CB-C2C3-FB4A-8606-F93C98BAA008}" srcOrd="0" destOrd="0" presId="urn:microsoft.com/office/officeart/2017/3/layout/DropPinTimeline"/>
    <dgm:cxn modelId="{5B34B894-3496-9D4E-9F36-89F7B0660003}" type="presParOf" srcId="{1182640B-D252-6040-BA55-61AF02CEE714}" destId="{6BED13CE-B043-B842-B41F-144FB6E6D5ED}" srcOrd="1" destOrd="0" presId="urn:microsoft.com/office/officeart/2017/3/layout/DropPinTimeline"/>
    <dgm:cxn modelId="{02D9E8E0-D199-7D40-B57B-7470D85EDF0F}" type="presParOf" srcId="{DAB0A59F-BF4D-F04C-B4BB-B58832246EA0}" destId="{B2B93104-31D0-DE47-9662-464065CDF1C1}" srcOrd="2" destOrd="0" presId="urn:microsoft.com/office/officeart/2017/3/layout/DropPinTimeline"/>
    <dgm:cxn modelId="{9B28D28B-340E-364C-9D3A-2C92E082FA04}" type="presParOf" srcId="{DAB0A59F-BF4D-F04C-B4BB-B58832246EA0}" destId="{96A27D3C-6045-8A42-9A70-26CF8E6A8423}" srcOrd="3" destOrd="0" presId="urn:microsoft.com/office/officeart/2017/3/layout/DropPinTimeline"/>
    <dgm:cxn modelId="{6556BD9D-86F9-204D-843C-EB4979521DEE}" type="presParOf" srcId="{DAB0A59F-BF4D-F04C-B4BB-B58832246EA0}" destId="{7112D9F7-A9A7-BC42-9E90-70B9E1F914A9}" srcOrd="4" destOrd="0" presId="urn:microsoft.com/office/officeart/2017/3/layout/DropPinTimeline"/>
    <dgm:cxn modelId="{01ED4B89-88B2-7F4C-9CE6-F9694BA3E60F}" type="presParOf" srcId="{DAB0A59F-BF4D-F04C-B4BB-B58832246EA0}" destId="{8BEC9F06-8239-C544-A60E-47C5F92CA26D}" srcOrd="5" destOrd="0" presId="urn:microsoft.com/office/officeart/2017/3/layout/DropPinTimeline"/>
    <dgm:cxn modelId="{1E5C05ED-62A2-7C43-A31B-3550B81F446A}" type="presParOf" srcId="{46A6B157-7198-41C4-9D25-C4F8885F1B6F}" destId="{4E3CADDA-41D6-9540-A7BF-178CAE1E09B4}" srcOrd="11" destOrd="0" presId="urn:microsoft.com/office/officeart/2017/3/layout/DropPinTimeline"/>
    <dgm:cxn modelId="{70116201-6FFC-664F-80A1-1F2B6CB0FBD9}" type="presParOf" srcId="{46A6B157-7198-41C4-9D25-C4F8885F1B6F}" destId="{88739885-4A7A-BD4E-B4F4-6B5CF17D7E08}" srcOrd="12" destOrd="0" presId="urn:microsoft.com/office/officeart/2017/3/layout/DropPinTimeline"/>
    <dgm:cxn modelId="{0860732E-C632-264F-BAA4-B91908129FE1}" type="presParOf" srcId="{88739885-4A7A-BD4E-B4F4-6B5CF17D7E08}" destId="{FEB5E49E-5363-6540-B69F-C861F7CC7A1F}" srcOrd="0" destOrd="0" presId="urn:microsoft.com/office/officeart/2017/3/layout/DropPinTimeline"/>
    <dgm:cxn modelId="{CB920FA6-57CF-8D4B-9E83-91DA3A9F4B72}" type="presParOf" srcId="{88739885-4A7A-BD4E-B4F4-6B5CF17D7E08}" destId="{57D9A120-04E5-C144-91BF-DF5BC82FFB1D}" srcOrd="1" destOrd="0" presId="urn:microsoft.com/office/officeart/2017/3/layout/DropPinTimeline"/>
    <dgm:cxn modelId="{07B3C2F7-69B4-204E-92B7-E71EC2A26BF7}" type="presParOf" srcId="{57D9A120-04E5-C144-91BF-DF5BC82FFB1D}" destId="{ADDCAD36-9B0A-524A-8A2C-F642AD9FD1ED}" srcOrd="0" destOrd="0" presId="urn:microsoft.com/office/officeart/2017/3/layout/DropPinTimeline"/>
    <dgm:cxn modelId="{0C0B9A07-4A0F-1548-B8BE-2DECB03F936E}" type="presParOf" srcId="{57D9A120-04E5-C144-91BF-DF5BC82FFB1D}" destId="{403467DE-794A-9244-BE73-4E1F9E949604}" srcOrd="1" destOrd="0" presId="urn:microsoft.com/office/officeart/2017/3/layout/DropPinTimeline"/>
    <dgm:cxn modelId="{867313CA-958E-E04F-90FA-66DFC7865D78}" type="presParOf" srcId="{88739885-4A7A-BD4E-B4F4-6B5CF17D7E08}" destId="{DE86D14D-9169-674B-90E5-5FF8B5E73F5C}" srcOrd="2" destOrd="0" presId="urn:microsoft.com/office/officeart/2017/3/layout/DropPinTimeline"/>
    <dgm:cxn modelId="{19D7598D-3EE5-D140-98B8-3A1E8A4024F9}" type="presParOf" srcId="{88739885-4A7A-BD4E-B4F4-6B5CF17D7E08}" destId="{AE5E326E-2D80-3245-8D00-122B3B87B8CC}" srcOrd="3" destOrd="0" presId="urn:microsoft.com/office/officeart/2017/3/layout/DropPinTimeline"/>
    <dgm:cxn modelId="{D3B9F0C7-C464-2D48-9F26-7E2464EF0D57}" type="presParOf" srcId="{88739885-4A7A-BD4E-B4F4-6B5CF17D7E08}" destId="{A20B85CF-FD99-9A4F-8CC0-B71BF66CD049}" srcOrd="4" destOrd="0" presId="urn:microsoft.com/office/officeart/2017/3/layout/DropPinTimeline"/>
    <dgm:cxn modelId="{44CF6E6F-7669-9745-B96D-9B0F8A770716}" type="presParOf" srcId="{88739885-4A7A-BD4E-B4F4-6B5CF17D7E08}" destId="{A39E3301-E514-2A43-8687-63BD7458CD0F}" srcOrd="5" destOrd="0" presId="urn:microsoft.com/office/officeart/2017/3/layout/DropPinTimeline"/>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085546-7C7C-4B3E-ABEB-2669F1A65FB2}"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9DCEA5FC-4640-45AF-B712-7A4FD94AEF0D}">
      <dgm:prSet phldrT="[Text]" custT="1"/>
      <dgm:spPr/>
      <dgm:t>
        <a:bodyPr/>
        <a:lstStyle/>
        <a:p>
          <a:pPr>
            <a:defRPr b="1"/>
          </a:pPr>
          <a:r>
            <a:rPr lang="en-US" sz="1600">
              <a:solidFill>
                <a:schemeClr val="accent1">
                  <a:lumMod val="75000"/>
                </a:schemeClr>
              </a:solidFill>
            </a:rPr>
            <a:t>13 Abril</a:t>
          </a:r>
          <a:endParaRPr lang="en-US" sz="1100">
            <a:solidFill>
              <a:schemeClr val="accent1">
                <a:lumMod val="75000"/>
              </a:schemeClr>
            </a:solidFill>
          </a:endParaRPr>
        </a:p>
      </dgm:t>
    </dgm:pt>
    <dgm:pt modelId="{929A5FD9-0612-4B79-9B59-C3C36D34A069}" type="parTrans" cxnId="{DBD99269-D7F7-4B47-B17B-A5AE402751D9}">
      <dgm:prSet/>
      <dgm:spPr/>
      <dgm:t>
        <a:bodyPr/>
        <a:lstStyle/>
        <a:p>
          <a:endParaRPr lang="en-US"/>
        </a:p>
      </dgm:t>
    </dgm:pt>
    <dgm:pt modelId="{0A99745B-BB5C-49B3-A782-8DB57641F6C9}" type="sibTrans" cxnId="{DBD99269-D7F7-4B47-B17B-A5AE402751D9}">
      <dgm:prSet/>
      <dgm:spPr/>
      <dgm:t>
        <a:bodyPr/>
        <a:lstStyle/>
        <a:p>
          <a:endParaRPr lang="en-US"/>
        </a:p>
      </dgm:t>
    </dgm:pt>
    <dgm:pt modelId="{123E0C36-0EA9-A447-97F2-A42ACAE8FCBF}">
      <dgm:prSet/>
      <dgm:spPr/>
      <dgm:t>
        <a:bodyPr/>
        <a:lstStyle/>
        <a:p>
          <a:r>
            <a:rPr lang="en-US" b="1" err="1"/>
            <a:t>Pruebas</a:t>
          </a:r>
          <a:r>
            <a:rPr lang="en-US" b="1"/>
            <a:t> de </a:t>
          </a:r>
          <a:r>
            <a:rPr lang="en-US" b="1" err="1"/>
            <a:t>Conectividad</a:t>
          </a:r>
          <a:r>
            <a:rPr lang="en-US" b="1"/>
            <a:t> </a:t>
          </a:r>
        </a:p>
        <a:p>
          <a:r>
            <a:rPr lang="en-US"/>
            <a:t> (ambientes SEFIN-ONCAE)</a:t>
          </a:r>
        </a:p>
        <a:p>
          <a:r>
            <a:rPr lang="en-US"/>
            <a:t>Se </a:t>
          </a:r>
          <a:r>
            <a:rPr lang="en-US" err="1"/>
            <a:t>notificó</a:t>
          </a:r>
          <a:r>
            <a:rPr lang="en-US"/>
            <a:t> a VORTAL </a:t>
          </a:r>
          <a:r>
            <a:rPr lang="en-US" err="1"/>
            <a:t>quienes</a:t>
          </a:r>
          <a:r>
            <a:rPr lang="en-US"/>
            <a:t> </a:t>
          </a:r>
          <a:r>
            <a:rPr lang="en-US" err="1"/>
            <a:t>indicaron</a:t>
          </a:r>
          <a:r>
            <a:rPr lang="en-US"/>
            <a:t> que el Desarrollo </a:t>
          </a:r>
          <a:r>
            <a:rPr lang="en-US" err="1"/>
            <a:t>ocurriría</a:t>
          </a:r>
          <a:r>
            <a:rPr lang="en-US"/>
            <a:t> </a:t>
          </a:r>
          <a:r>
            <a:rPr lang="en-US" err="1"/>
            <a:t>en</a:t>
          </a:r>
          <a:r>
            <a:rPr lang="en-US"/>
            <a:t> un </a:t>
          </a:r>
          <a:r>
            <a:rPr lang="en-US" err="1"/>
            <a:t>tercer</a:t>
          </a:r>
          <a:r>
            <a:rPr lang="en-US"/>
            <a:t> </a:t>
          </a:r>
          <a:r>
            <a:rPr lang="en-US" err="1"/>
            <a:t>ambiente</a:t>
          </a:r>
          <a:r>
            <a:rPr lang="en-US"/>
            <a:t> (Training)</a:t>
          </a:r>
        </a:p>
      </dgm:t>
    </dgm:pt>
    <dgm:pt modelId="{963A59BE-AA8E-1B4E-BFD0-77EC23E8883D}" type="parTrans" cxnId="{D58B3A79-0D0D-4243-9A33-706C400B3BB1}">
      <dgm:prSet/>
      <dgm:spPr/>
      <dgm:t>
        <a:bodyPr/>
        <a:lstStyle/>
        <a:p>
          <a:endParaRPr lang="en-US"/>
        </a:p>
      </dgm:t>
    </dgm:pt>
    <dgm:pt modelId="{FAA925F0-4D85-CD49-B3A6-70F7AF5F910C}" type="sibTrans" cxnId="{D58B3A79-0D0D-4243-9A33-706C400B3BB1}">
      <dgm:prSet/>
      <dgm:spPr/>
      <dgm:t>
        <a:bodyPr/>
        <a:lstStyle/>
        <a:p>
          <a:endParaRPr lang="en-US"/>
        </a:p>
      </dgm:t>
    </dgm:pt>
    <dgm:pt modelId="{B11ED9A0-6A57-7F4E-8D9B-6421F682ED27}">
      <dgm:prSet/>
      <dgm:spPr/>
      <dgm:t>
        <a:bodyPr/>
        <a:lstStyle/>
        <a:p>
          <a:pPr>
            <a:defRPr b="1"/>
          </a:pPr>
          <a:r>
            <a:rPr lang="en-US">
              <a:solidFill>
                <a:schemeClr val="accent1">
                  <a:lumMod val="75000"/>
                </a:schemeClr>
              </a:solidFill>
            </a:rPr>
            <a:t>16 Abril</a:t>
          </a:r>
        </a:p>
      </dgm:t>
    </dgm:pt>
    <dgm:pt modelId="{9BB7D10B-27F9-A045-8227-0942831D55B6}" type="parTrans" cxnId="{C85FDFF1-3859-B641-9CA4-1A3FF78BC022}">
      <dgm:prSet/>
      <dgm:spPr/>
      <dgm:t>
        <a:bodyPr/>
        <a:lstStyle/>
        <a:p>
          <a:endParaRPr lang="en-US"/>
        </a:p>
      </dgm:t>
    </dgm:pt>
    <dgm:pt modelId="{3CB23827-C421-F140-A1DC-29FA049B0578}" type="sibTrans" cxnId="{C85FDFF1-3859-B641-9CA4-1A3FF78BC022}">
      <dgm:prSet/>
      <dgm:spPr/>
      <dgm:t>
        <a:bodyPr/>
        <a:lstStyle/>
        <a:p>
          <a:endParaRPr lang="en-US"/>
        </a:p>
      </dgm:t>
    </dgm:pt>
    <dgm:pt modelId="{E3DBA67E-6FDB-5944-973C-F6F4D1927988}">
      <dgm:prSet/>
      <dgm:spPr/>
      <dgm:t>
        <a:bodyPr/>
        <a:lstStyle/>
        <a:p>
          <a:r>
            <a:rPr lang="en-US" b="1" err="1"/>
            <a:t>Estimación</a:t>
          </a:r>
          <a:r>
            <a:rPr lang="en-US" b="1"/>
            <a:t> </a:t>
          </a:r>
          <a:r>
            <a:rPr lang="en-US" b="1" err="1"/>
            <a:t>Recibida</a:t>
          </a:r>
          <a:endParaRPr lang="en-US" b="1"/>
        </a:p>
        <a:p>
          <a:r>
            <a:rPr lang="en-US"/>
            <a:t>Ticket: </a:t>
          </a:r>
          <a:r>
            <a:rPr lang="en-US" err="1"/>
            <a:t>Consumo</a:t>
          </a:r>
          <a:r>
            <a:rPr lang="en-US"/>
            <a:t> de </a:t>
          </a:r>
          <a:r>
            <a:rPr lang="en-US" err="1"/>
            <a:t>Clasificadores</a:t>
          </a:r>
          <a:endParaRPr lang="en-US"/>
        </a:p>
        <a:p>
          <a:r>
            <a:rPr lang="en-US" i="1" u="sng"/>
            <a:t>249 Horas</a:t>
          </a:r>
        </a:p>
      </dgm:t>
    </dgm:pt>
    <dgm:pt modelId="{934625CC-A690-C348-92C1-C66EA5A82118}" type="parTrans" cxnId="{3BA58811-8AC7-6F43-9156-1A9A4BF2E507}">
      <dgm:prSet/>
      <dgm:spPr/>
      <dgm:t>
        <a:bodyPr/>
        <a:lstStyle/>
        <a:p>
          <a:endParaRPr lang="en-US"/>
        </a:p>
      </dgm:t>
    </dgm:pt>
    <dgm:pt modelId="{B4DBF679-C40E-CC4F-9581-E582C07D3446}" type="sibTrans" cxnId="{3BA58811-8AC7-6F43-9156-1A9A4BF2E507}">
      <dgm:prSet/>
      <dgm:spPr/>
      <dgm:t>
        <a:bodyPr/>
        <a:lstStyle/>
        <a:p>
          <a:endParaRPr lang="en-US"/>
        </a:p>
      </dgm:t>
    </dgm:pt>
    <dgm:pt modelId="{637528B5-88D7-904F-8CFD-31BB86327BA2}">
      <dgm:prSet/>
      <dgm:spPr/>
      <dgm:t>
        <a:bodyPr/>
        <a:lstStyle/>
        <a:p>
          <a:pPr>
            <a:defRPr b="1"/>
          </a:pPr>
          <a:r>
            <a:rPr lang="en-US">
              <a:solidFill>
                <a:schemeClr val="accent1">
                  <a:lumMod val="75000"/>
                </a:schemeClr>
              </a:solidFill>
            </a:rPr>
            <a:t>19 Abril</a:t>
          </a:r>
        </a:p>
      </dgm:t>
    </dgm:pt>
    <dgm:pt modelId="{161021EE-6425-D54D-97D6-CC74EDCA6011}" type="parTrans" cxnId="{958817EC-01C1-5043-BE54-F1FDF9721190}">
      <dgm:prSet/>
      <dgm:spPr/>
      <dgm:t>
        <a:bodyPr/>
        <a:lstStyle/>
        <a:p>
          <a:endParaRPr lang="en-US"/>
        </a:p>
      </dgm:t>
    </dgm:pt>
    <dgm:pt modelId="{A0BFD77F-1E34-9E44-B178-B5885DFE7BCC}" type="sibTrans" cxnId="{958817EC-01C1-5043-BE54-F1FDF9721190}">
      <dgm:prSet/>
      <dgm:spPr/>
      <dgm:t>
        <a:bodyPr/>
        <a:lstStyle/>
        <a:p>
          <a:endParaRPr lang="en-US"/>
        </a:p>
      </dgm:t>
    </dgm:pt>
    <dgm:pt modelId="{8794C9D9-20F7-A942-9571-2E235B6CDEFD}">
      <dgm:prSet/>
      <dgm:spPr/>
      <dgm:t>
        <a:bodyPr/>
        <a:lstStyle/>
        <a:p>
          <a:r>
            <a:rPr lang="en-US" b="1" err="1"/>
            <a:t>Estimación</a:t>
          </a:r>
          <a:r>
            <a:rPr lang="en-US" b="1"/>
            <a:t> </a:t>
          </a:r>
          <a:r>
            <a:rPr lang="en-US" b="1" err="1"/>
            <a:t>Recibida</a:t>
          </a:r>
          <a:endParaRPr lang="en-US" b="1"/>
        </a:p>
      </dgm:t>
    </dgm:pt>
    <dgm:pt modelId="{82D05189-C695-D34B-9F25-1D85CEBA118C}" type="parTrans" cxnId="{B38DEBEC-2412-B344-A4B8-A65B03D4BF0E}">
      <dgm:prSet/>
      <dgm:spPr/>
      <dgm:t>
        <a:bodyPr/>
        <a:lstStyle/>
        <a:p>
          <a:endParaRPr lang="en-US"/>
        </a:p>
      </dgm:t>
    </dgm:pt>
    <dgm:pt modelId="{9818C9AE-A166-1942-A493-FB7A91739969}" type="sibTrans" cxnId="{B38DEBEC-2412-B344-A4B8-A65B03D4BF0E}">
      <dgm:prSet/>
      <dgm:spPr/>
      <dgm:t>
        <a:bodyPr/>
        <a:lstStyle/>
        <a:p>
          <a:endParaRPr lang="en-US"/>
        </a:p>
      </dgm:t>
    </dgm:pt>
    <dgm:pt modelId="{CC774FC9-A51F-6643-896F-39030457EC97}">
      <dgm:prSet/>
      <dgm:spPr/>
      <dgm:t>
        <a:bodyPr/>
        <a:lstStyle/>
        <a:p>
          <a:r>
            <a:rPr lang="en-US"/>
            <a:t>-Tasa de Cambio:</a:t>
          </a:r>
        </a:p>
        <a:p>
          <a:r>
            <a:rPr lang="en-US" i="1" u="sng"/>
            <a:t>381 Horas</a:t>
          </a:r>
        </a:p>
        <a:p>
          <a:r>
            <a:rPr lang="en-US"/>
            <a:t>- </a:t>
          </a:r>
          <a:r>
            <a:rPr lang="en-US" err="1"/>
            <a:t>Reversiones</a:t>
          </a:r>
          <a:r>
            <a:rPr lang="en-US"/>
            <a:t> </a:t>
          </a:r>
          <a:r>
            <a:rPr lang="en-US" err="1"/>
            <a:t>Parciales</a:t>
          </a:r>
          <a:r>
            <a:rPr lang="en-US"/>
            <a:t> </a:t>
          </a:r>
          <a:r>
            <a:rPr lang="en-US" err="1"/>
            <a:t>en</a:t>
          </a:r>
          <a:r>
            <a:rPr lang="en-US"/>
            <a:t> </a:t>
          </a:r>
          <a:r>
            <a:rPr lang="en-US" err="1"/>
            <a:t>PreCompromisos</a:t>
          </a:r>
          <a:endParaRPr lang="en-US"/>
        </a:p>
        <a:p>
          <a:r>
            <a:rPr lang="en-US" i="1" u="sng"/>
            <a:t>974 Horas</a:t>
          </a:r>
        </a:p>
      </dgm:t>
    </dgm:pt>
    <dgm:pt modelId="{9324973E-21E1-DC48-A2DD-095C2BA1093D}" type="parTrans" cxnId="{64026259-C739-8549-A600-CE786443907A}">
      <dgm:prSet/>
      <dgm:spPr/>
      <dgm:t>
        <a:bodyPr/>
        <a:lstStyle/>
        <a:p>
          <a:endParaRPr lang="en-US"/>
        </a:p>
      </dgm:t>
    </dgm:pt>
    <dgm:pt modelId="{C067BFB9-58CF-6E4F-8023-E827B672DC4E}" type="sibTrans" cxnId="{64026259-C739-8549-A600-CE786443907A}">
      <dgm:prSet/>
      <dgm:spPr/>
      <dgm:t>
        <a:bodyPr/>
        <a:lstStyle/>
        <a:p>
          <a:endParaRPr lang="en-US"/>
        </a:p>
      </dgm:t>
    </dgm:pt>
    <dgm:pt modelId="{59A3A65C-8A51-D142-A54A-FD60FB9E7C9A}">
      <dgm:prSet/>
      <dgm:spPr/>
      <dgm:t>
        <a:bodyPr/>
        <a:lstStyle/>
        <a:p>
          <a:pPr>
            <a:defRPr b="1"/>
          </a:pPr>
          <a:r>
            <a:rPr lang="en-US" dirty="0">
              <a:solidFill>
                <a:schemeClr val="accent1">
                  <a:lumMod val="75000"/>
                </a:schemeClr>
              </a:solidFill>
            </a:rPr>
            <a:t>22 Abril</a:t>
          </a:r>
        </a:p>
      </dgm:t>
    </dgm:pt>
    <dgm:pt modelId="{C78FE577-366C-5E47-A870-DCBEEB97BA80}" type="parTrans" cxnId="{C0D436FB-87CD-7648-BF49-344BBC34A1A4}">
      <dgm:prSet/>
      <dgm:spPr/>
      <dgm:t>
        <a:bodyPr/>
        <a:lstStyle/>
        <a:p>
          <a:endParaRPr lang="en-US"/>
        </a:p>
      </dgm:t>
    </dgm:pt>
    <dgm:pt modelId="{CE22733E-0D9A-A74D-A509-9833FADF5DFC}" type="sibTrans" cxnId="{C0D436FB-87CD-7648-BF49-344BBC34A1A4}">
      <dgm:prSet/>
      <dgm:spPr/>
      <dgm:t>
        <a:bodyPr/>
        <a:lstStyle/>
        <a:p>
          <a:endParaRPr lang="en-US"/>
        </a:p>
      </dgm:t>
    </dgm:pt>
    <dgm:pt modelId="{FFC25435-7D2D-B943-B9BA-F2280E8F80EE}">
      <dgm:prSet/>
      <dgm:spPr/>
      <dgm:t>
        <a:bodyPr/>
        <a:lstStyle/>
        <a:p>
          <a:r>
            <a:rPr lang="en-US" b="0" dirty="0"/>
            <a:t>-</a:t>
          </a:r>
          <a:r>
            <a:rPr lang="en-US" b="0" dirty="0" err="1"/>
            <a:t>Formalización</a:t>
          </a:r>
          <a:r>
            <a:rPr lang="en-US" b="0" dirty="0"/>
            <a:t> de </a:t>
          </a:r>
          <a:r>
            <a:rPr lang="en-US" b="0" dirty="0" err="1"/>
            <a:t>Arranque</a:t>
          </a:r>
          <a:r>
            <a:rPr lang="en-US" b="0" dirty="0"/>
            <a:t> de Desarrollo Ticket </a:t>
          </a:r>
          <a:r>
            <a:rPr lang="en-US" b="0" dirty="0" err="1"/>
            <a:t>Consumo</a:t>
          </a:r>
          <a:r>
            <a:rPr lang="en-US" b="0" dirty="0"/>
            <a:t> de </a:t>
          </a:r>
          <a:r>
            <a:rPr lang="en-US" b="0" dirty="0" err="1"/>
            <a:t>Clasificadores</a:t>
          </a:r>
          <a:endParaRPr lang="en-US" b="0" dirty="0"/>
        </a:p>
        <a:p>
          <a:r>
            <a:rPr lang="en-US" b="0" dirty="0"/>
            <a:t>Acuerdo de </a:t>
          </a:r>
          <a:r>
            <a:rPr lang="en-US" b="0" dirty="0" err="1"/>
            <a:t>envio</a:t>
          </a:r>
          <a:r>
            <a:rPr lang="en-US" b="0" dirty="0"/>
            <a:t> de  estimaciones a </a:t>
          </a:r>
          <a:r>
            <a:rPr lang="en-US" b="0" dirty="0" err="1"/>
            <a:t>más</a:t>
          </a:r>
          <a:r>
            <a:rPr lang="en-US" b="0" dirty="0"/>
            <a:t> </a:t>
          </a:r>
          <a:r>
            <a:rPr lang="en-US" b="0" dirty="0" err="1"/>
            <a:t>tardar</a:t>
          </a:r>
          <a:r>
            <a:rPr lang="en-US" b="0" dirty="0"/>
            <a:t> </a:t>
          </a:r>
          <a:r>
            <a:rPr lang="en-US" b="0" dirty="0">
              <a:solidFill>
                <a:srgbClr val="FF0000"/>
              </a:solidFill>
            </a:rPr>
            <a:t>26 </a:t>
          </a:r>
          <a:r>
            <a:rPr lang="en-US" b="0" dirty="0" err="1">
              <a:solidFill>
                <a:srgbClr val="FF0000"/>
              </a:solidFill>
            </a:rPr>
            <a:t>abril</a:t>
          </a:r>
          <a:endParaRPr lang="en-US" b="0" dirty="0">
            <a:solidFill>
              <a:srgbClr val="FF0000"/>
            </a:solidFill>
          </a:endParaRPr>
        </a:p>
      </dgm:t>
    </dgm:pt>
    <dgm:pt modelId="{3D66CDEA-A0B7-9C4E-BBF4-D261D33BF0B2}" type="parTrans" cxnId="{404BBAB4-AAB1-A347-BD9F-D076339A8968}">
      <dgm:prSet/>
      <dgm:spPr/>
      <dgm:t>
        <a:bodyPr/>
        <a:lstStyle/>
        <a:p>
          <a:endParaRPr lang="en-US"/>
        </a:p>
      </dgm:t>
    </dgm:pt>
    <dgm:pt modelId="{6758A83C-7A7B-4048-B796-107EAB238A30}" type="sibTrans" cxnId="{404BBAB4-AAB1-A347-BD9F-D076339A8968}">
      <dgm:prSet/>
      <dgm:spPr/>
      <dgm:t>
        <a:bodyPr/>
        <a:lstStyle/>
        <a:p>
          <a:endParaRPr lang="en-US"/>
        </a:p>
      </dgm:t>
    </dgm:pt>
    <dgm:pt modelId="{916CAF41-BAFB-5847-BA57-B432ADA34958}">
      <dgm:prSet/>
      <dgm:spPr/>
      <dgm:t>
        <a:bodyPr/>
        <a:lstStyle/>
        <a:p>
          <a:pPr>
            <a:defRPr b="1"/>
          </a:pPr>
          <a:r>
            <a:rPr lang="en-US" b="1" dirty="0">
              <a:solidFill>
                <a:schemeClr val="accent1">
                  <a:lumMod val="75000"/>
                </a:schemeClr>
              </a:solidFill>
            </a:rPr>
            <a:t>28 Abril</a:t>
          </a:r>
        </a:p>
      </dgm:t>
    </dgm:pt>
    <dgm:pt modelId="{65328041-57D3-1847-86D8-682230512EA4}" type="parTrans" cxnId="{6066B07E-2BFF-8047-B19A-C5597DAEEEBB}">
      <dgm:prSet/>
      <dgm:spPr/>
      <dgm:t>
        <a:bodyPr/>
        <a:lstStyle/>
        <a:p>
          <a:endParaRPr lang="en-US"/>
        </a:p>
      </dgm:t>
    </dgm:pt>
    <dgm:pt modelId="{B2D47DD9-3F4F-1C4F-BB97-218AEA244E89}" type="sibTrans" cxnId="{6066B07E-2BFF-8047-B19A-C5597DAEEEBB}">
      <dgm:prSet/>
      <dgm:spPr/>
      <dgm:t>
        <a:bodyPr/>
        <a:lstStyle/>
        <a:p>
          <a:endParaRPr lang="en-US"/>
        </a:p>
      </dgm:t>
    </dgm:pt>
    <dgm:pt modelId="{BC0BF1CB-61E8-1A41-99F4-2BC55F6DF59B}">
      <dgm:prSet/>
      <dgm:spPr/>
      <dgm:t>
        <a:bodyPr/>
        <a:lstStyle/>
        <a:p>
          <a:r>
            <a:rPr lang="en-US" b="1" dirty="0"/>
            <a:t>Estimación Recibida</a:t>
          </a:r>
          <a:endParaRPr lang="en-US" b="0" dirty="0"/>
        </a:p>
      </dgm:t>
    </dgm:pt>
    <dgm:pt modelId="{9118F565-C9C0-3F4B-A9B8-0D3B5C80E9F7}" type="parTrans" cxnId="{91E6D5C8-1FDE-1640-A490-AC00F01F98B0}">
      <dgm:prSet/>
      <dgm:spPr/>
      <dgm:t>
        <a:bodyPr/>
        <a:lstStyle/>
        <a:p>
          <a:endParaRPr lang="en-US"/>
        </a:p>
      </dgm:t>
    </dgm:pt>
    <dgm:pt modelId="{B910CD75-54B5-FB4B-8EEB-18494E6C95C5}" type="sibTrans" cxnId="{91E6D5C8-1FDE-1640-A490-AC00F01F98B0}">
      <dgm:prSet/>
      <dgm:spPr/>
      <dgm:t>
        <a:bodyPr/>
        <a:lstStyle/>
        <a:p>
          <a:endParaRPr lang="en-US"/>
        </a:p>
      </dgm:t>
    </dgm:pt>
    <dgm:pt modelId="{7A6BC070-641B-224C-AF96-941E3CCBFD90}">
      <dgm:prSet/>
      <dgm:spPr/>
      <dgm:t>
        <a:bodyPr/>
        <a:lstStyle/>
        <a:p>
          <a:r>
            <a:rPr lang="en-US" dirty="0"/>
            <a:t>-</a:t>
          </a:r>
          <a:r>
            <a:rPr lang="en-US" dirty="0" err="1"/>
            <a:t>Corrección</a:t>
          </a:r>
          <a:r>
            <a:rPr lang="en-US" dirty="0"/>
            <a:t> EP:</a:t>
          </a:r>
        </a:p>
      </dgm:t>
    </dgm:pt>
    <dgm:pt modelId="{3A54DDBD-552F-C848-8FDE-EAE74412BD7B}" type="parTrans" cxnId="{0B11BA64-84DD-8C44-BB98-70BEBD5E9BBB}">
      <dgm:prSet/>
      <dgm:spPr/>
      <dgm:t>
        <a:bodyPr/>
        <a:lstStyle/>
        <a:p>
          <a:endParaRPr lang="en-US"/>
        </a:p>
      </dgm:t>
    </dgm:pt>
    <dgm:pt modelId="{53C4BB6E-A1C8-A845-A97A-708606FD1017}" type="sibTrans" cxnId="{0B11BA64-84DD-8C44-BB98-70BEBD5E9BBB}">
      <dgm:prSet/>
      <dgm:spPr/>
      <dgm:t>
        <a:bodyPr/>
        <a:lstStyle/>
        <a:p>
          <a:endParaRPr lang="en-US"/>
        </a:p>
      </dgm:t>
    </dgm:pt>
    <dgm:pt modelId="{6A5945E7-8607-7440-8D2C-D80C65EC6602}">
      <dgm:prSet/>
      <dgm:spPr/>
      <dgm:t>
        <a:bodyPr/>
        <a:lstStyle/>
        <a:p>
          <a:r>
            <a:rPr lang="en-US" u="sng" dirty="0"/>
            <a:t>555 Horas</a:t>
          </a:r>
        </a:p>
        <a:p>
          <a:r>
            <a:rPr lang="en-US" dirty="0"/>
            <a:t>-</a:t>
          </a:r>
          <a:r>
            <a:rPr lang="en-US" dirty="0" err="1"/>
            <a:t>Datos</a:t>
          </a:r>
          <a:r>
            <a:rPr lang="en-US" dirty="0"/>
            <a:t> EDCA:</a:t>
          </a:r>
        </a:p>
        <a:p>
          <a:r>
            <a:rPr lang="en-US" u="sng" dirty="0"/>
            <a:t>99 Horas</a:t>
          </a:r>
        </a:p>
      </dgm:t>
    </dgm:pt>
    <dgm:pt modelId="{D35DC2A1-5C00-B547-8A03-D8EF45A24916}" type="parTrans" cxnId="{3C7E5716-E776-B246-818F-D452944F8CEB}">
      <dgm:prSet/>
      <dgm:spPr/>
      <dgm:t>
        <a:bodyPr/>
        <a:lstStyle/>
        <a:p>
          <a:endParaRPr lang="en-US"/>
        </a:p>
      </dgm:t>
    </dgm:pt>
    <dgm:pt modelId="{9AAC1E73-2C5D-A644-99C5-6D71E0606F42}" type="sibTrans" cxnId="{3C7E5716-E776-B246-818F-D452944F8CEB}">
      <dgm:prSet/>
      <dgm:spPr/>
      <dgm:t>
        <a:bodyPr/>
        <a:lstStyle/>
        <a:p>
          <a:endParaRPr lang="en-US"/>
        </a:p>
      </dgm:t>
    </dgm:pt>
    <dgm:pt modelId="{C262B3B7-EE99-4C4D-9AD3-8FDC1BFA6064}">
      <dgm:prSet custT="1"/>
      <dgm:spPr/>
      <dgm:t>
        <a:bodyPr/>
        <a:lstStyle/>
        <a:p>
          <a:pPr>
            <a:defRPr b="1"/>
          </a:pPr>
          <a:r>
            <a:rPr lang="en-US" sz="1800" dirty="0">
              <a:solidFill>
                <a:schemeClr val="accent4">
                  <a:lumMod val="50000"/>
                </a:schemeClr>
              </a:solidFill>
            </a:rPr>
            <a:t>07 Mayo</a:t>
          </a:r>
        </a:p>
      </dgm:t>
    </dgm:pt>
    <dgm:pt modelId="{A990077A-FBC5-5948-838A-D674387BFAA5}" type="parTrans" cxnId="{E3D138B9-C63E-8A47-83CC-30D08AB990EC}">
      <dgm:prSet/>
      <dgm:spPr/>
      <dgm:t>
        <a:bodyPr/>
        <a:lstStyle/>
        <a:p>
          <a:endParaRPr lang="en-US"/>
        </a:p>
      </dgm:t>
    </dgm:pt>
    <dgm:pt modelId="{D294874A-FD15-594C-9068-FC386C916B66}" type="sibTrans" cxnId="{E3D138B9-C63E-8A47-83CC-30D08AB990EC}">
      <dgm:prSet/>
      <dgm:spPr/>
      <dgm:t>
        <a:bodyPr/>
        <a:lstStyle/>
        <a:p>
          <a:endParaRPr lang="en-US"/>
        </a:p>
      </dgm:t>
    </dgm:pt>
    <dgm:pt modelId="{C53730F3-355A-4742-987A-5EF189BA5252}">
      <dgm:prSet/>
      <dgm:spPr/>
      <dgm:t>
        <a:bodyPr/>
        <a:lstStyle/>
        <a:p>
          <a:r>
            <a:rPr lang="en-US" dirty="0"/>
            <a:t>Cronograma Final</a:t>
          </a:r>
        </a:p>
      </dgm:t>
    </dgm:pt>
    <dgm:pt modelId="{1953CF7E-FA5D-BE48-8E81-588FF719A0E2}" type="parTrans" cxnId="{F81417CF-2E06-6E47-958B-6BCC3602A5A7}">
      <dgm:prSet/>
      <dgm:spPr/>
      <dgm:t>
        <a:bodyPr/>
        <a:lstStyle/>
        <a:p>
          <a:endParaRPr lang="en-US"/>
        </a:p>
      </dgm:t>
    </dgm:pt>
    <dgm:pt modelId="{201D58DF-0641-A744-89C2-BE72BCB51342}" type="sibTrans" cxnId="{F81417CF-2E06-6E47-958B-6BCC3602A5A7}">
      <dgm:prSet/>
      <dgm:spPr/>
      <dgm:t>
        <a:bodyPr/>
        <a:lstStyle/>
        <a:p>
          <a:endParaRPr lang="en-US"/>
        </a:p>
      </dgm:t>
    </dgm:pt>
    <dgm:pt modelId="{7A5D3400-AF5B-4297-8592-4C1EDB9D0973}" type="pres">
      <dgm:prSet presAssocID="{63085546-7C7C-4B3E-ABEB-2669F1A65FB2}" presName="root" presStyleCnt="0">
        <dgm:presLayoutVars>
          <dgm:chMax/>
          <dgm:chPref/>
          <dgm:animLvl val="lvl"/>
        </dgm:presLayoutVars>
      </dgm:prSet>
      <dgm:spPr/>
    </dgm:pt>
    <dgm:pt modelId="{BD204284-1F7C-4D58-BC79-8C2DEE7E9FAF}" type="pres">
      <dgm:prSet presAssocID="{63085546-7C7C-4B3E-ABEB-2669F1A65FB2}" presName="divider" presStyleLbl="fgAcc1" presStyleIdx="0" presStyleCnt="7" custSzY="428624"/>
      <dgm:spPr>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gm:spPr>
    </dgm:pt>
    <dgm:pt modelId="{46A6B157-7198-41C4-9D25-C4F8885F1B6F}" type="pres">
      <dgm:prSet presAssocID="{63085546-7C7C-4B3E-ABEB-2669F1A65FB2}" presName="nodes" presStyleCnt="0">
        <dgm:presLayoutVars>
          <dgm:chMax/>
          <dgm:chPref/>
          <dgm:animLvl val="lvl"/>
        </dgm:presLayoutVars>
      </dgm:prSet>
      <dgm:spPr/>
    </dgm:pt>
    <dgm:pt modelId="{578E6A06-6F61-48BD-9F1A-48E731D6E26D}" type="pres">
      <dgm:prSet presAssocID="{9DCEA5FC-4640-45AF-B712-7A4FD94AEF0D}" presName="composite" presStyleCnt="0"/>
      <dgm:spPr/>
    </dgm:pt>
    <dgm:pt modelId="{9F727168-E825-43C1-AF50-41E115F59C0C}" type="pres">
      <dgm:prSet presAssocID="{9DCEA5FC-4640-45AF-B712-7A4FD94AEF0D}" presName="ConnectorPoint" presStyleLbl="lnNode1" presStyleIdx="0" presStyleCnt="6"/>
      <dgm:spPr>
        <a:solidFill>
          <a:schemeClr val="accent1"/>
        </a:solidFill>
        <a:ln w="6350" cap="flat" cmpd="sng" algn="ctr">
          <a:noFill/>
          <a:prstDash val="solid"/>
          <a:miter lim="800000"/>
        </a:ln>
        <a:effectLst/>
      </dgm:spPr>
    </dgm:pt>
    <dgm:pt modelId="{0C380CA5-521A-4949-A022-450DA9C217F5}" type="pres">
      <dgm:prSet presAssocID="{9DCEA5FC-4640-45AF-B712-7A4FD94AEF0D}" presName="DropPinPlaceHolder" presStyleCnt="0"/>
      <dgm:spPr/>
    </dgm:pt>
    <dgm:pt modelId="{19EF924A-339B-436A-9151-9C7B0B0377B9}" type="pres">
      <dgm:prSet presAssocID="{9DCEA5FC-4640-45AF-B712-7A4FD94AEF0D}" presName="DropPin" presStyleLbl="alignNode1" presStyleIdx="0" presStyleCnt="6"/>
      <dgm:spPr>
        <a:ln>
          <a:noFill/>
        </a:ln>
      </dgm:spPr>
    </dgm:pt>
    <dgm:pt modelId="{846B4BA4-33F0-43CE-A60E-B95E195AD5A9}" type="pres">
      <dgm:prSet presAssocID="{9DCEA5FC-4640-45AF-B712-7A4FD94AEF0D}" presName="Ellipse" presStyleLbl="fgAcc1" presStyleIdx="1" presStyleCnt="7"/>
      <dgm:spPr>
        <a:prstGeom prst="donut">
          <a:avLst/>
        </a:prstGeom>
        <a:solidFill>
          <a:schemeClr val="bg1"/>
        </a:solidFill>
        <a:ln w="12700" cap="flat" cmpd="sng" algn="ctr">
          <a:noFill/>
          <a:prstDash val="solid"/>
          <a:miter lim="800000"/>
        </a:ln>
        <a:effectLst/>
      </dgm:spPr>
    </dgm:pt>
    <dgm:pt modelId="{A782CF5D-A585-4990-846A-5EDBD19A9BDB}" type="pres">
      <dgm:prSet presAssocID="{9DCEA5FC-4640-45AF-B712-7A4FD94AEF0D}" presName="L2TextContainer" presStyleLbl="revTx" presStyleIdx="0" presStyleCnt="12">
        <dgm:presLayoutVars>
          <dgm:bulletEnabled val="1"/>
        </dgm:presLayoutVars>
      </dgm:prSet>
      <dgm:spPr/>
    </dgm:pt>
    <dgm:pt modelId="{85C50C56-6DC8-4C47-8DBC-4FD6B1554AA4}" type="pres">
      <dgm:prSet presAssocID="{9DCEA5FC-4640-45AF-B712-7A4FD94AEF0D}" presName="L1TextContainer" presStyleLbl="revTx" presStyleIdx="1" presStyleCnt="12">
        <dgm:presLayoutVars>
          <dgm:chMax val="1"/>
          <dgm:chPref val="1"/>
          <dgm:bulletEnabled val="1"/>
        </dgm:presLayoutVars>
      </dgm:prSet>
      <dgm:spPr/>
    </dgm:pt>
    <dgm:pt modelId="{4F322B1B-F357-4BCD-BF34-8A0D705A1CE7}" type="pres">
      <dgm:prSet presAssocID="{9DCEA5FC-4640-45AF-B712-7A4FD94AEF0D}" presName="ConnectLine" presStyleLbl="sibTrans1D1" presStyleIdx="0" presStyleCnt="6"/>
      <dgm:spPr>
        <a:noFill/>
        <a:ln w="3175" cap="flat" cmpd="sng" algn="ctr">
          <a:solidFill>
            <a:schemeClr val="bg1">
              <a:lumMod val="85000"/>
            </a:schemeClr>
          </a:solidFill>
          <a:prstDash val="solid"/>
          <a:miter lim="800000"/>
        </a:ln>
        <a:effectLst/>
      </dgm:spPr>
    </dgm:pt>
    <dgm:pt modelId="{9FF32B1E-94FD-475E-9959-8E0546070C5B}" type="pres">
      <dgm:prSet presAssocID="{9DCEA5FC-4640-45AF-B712-7A4FD94AEF0D}" presName="EmptyPlaceHolder" presStyleCnt="0"/>
      <dgm:spPr/>
    </dgm:pt>
    <dgm:pt modelId="{C9E000F5-B650-46EB-A3B0-FBA6593CE548}" type="pres">
      <dgm:prSet presAssocID="{0A99745B-BB5C-49B3-A782-8DB57641F6C9}" presName="spaceBetweenRectangles" presStyleCnt="0"/>
      <dgm:spPr/>
    </dgm:pt>
    <dgm:pt modelId="{2953D4C6-61CD-1842-8FCD-77EC786B859E}" type="pres">
      <dgm:prSet presAssocID="{B11ED9A0-6A57-7F4E-8D9B-6421F682ED27}" presName="composite" presStyleCnt="0"/>
      <dgm:spPr/>
    </dgm:pt>
    <dgm:pt modelId="{A780DB19-A2AB-8844-8221-D6FFDE228A04}" type="pres">
      <dgm:prSet presAssocID="{B11ED9A0-6A57-7F4E-8D9B-6421F682ED27}" presName="ConnectorPoint" presStyleLbl="lnNode1" presStyleIdx="1"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F348DBB0-2246-8245-81D7-831CD58D2D8F}" type="pres">
      <dgm:prSet presAssocID="{B11ED9A0-6A57-7F4E-8D9B-6421F682ED27}" presName="DropPinPlaceHolder" presStyleCnt="0"/>
      <dgm:spPr/>
    </dgm:pt>
    <dgm:pt modelId="{46A3F39A-796C-494D-9A82-A1F961B2C91A}" type="pres">
      <dgm:prSet presAssocID="{B11ED9A0-6A57-7F4E-8D9B-6421F682ED27}" presName="DropPin" presStyleLbl="alignNode1" presStyleIdx="1" presStyleCnt="6"/>
      <dgm:spPr/>
    </dgm:pt>
    <dgm:pt modelId="{63F43B77-A241-4E40-8A51-738553888BCF}" type="pres">
      <dgm:prSet presAssocID="{B11ED9A0-6A57-7F4E-8D9B-6421F682ED27}" presName="Ellipse"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0DF71650-C18F-714C-824F-FBB1E327786B}" type="pres">
      <dgm:prSet presAssocID="{B11ED9A0-6A57-7F4E-8D9B-6421F682ED27}" presName="L2TextContainer" presStyleLbl="revTx" presStyleIdx="2" presStyleCnt="12">
        <dgm:presLayoutVars>
          <dgm:bulletEnabled val="1"/>
        </dgm:presLayoutVars>
      </dgm:prSet>
      <dgm:spPr/>
    </dgm:pt>
    <dgm:pt modelId="{12B7CB96-A1FF-1840-BDB5-00A04DDEED6A}" type="pres">
      <dgm:prSet presAssocID="{B11ED9A0-6A57-7F4E-8D9B-6421F682ED27}" presName="L1TextContainer" presStyleLbl="revTx" presStyleIdx="3" presStyleCnt="12">
        <dgm:presLayoutVars>
          <dgm:chMax val="1"/>
          <dgm:chPref val="1"/>
          <dgm:bulletEnabled val="1"/>
        </dgm:presLayoutVars>
      </dgm:prSet>
      <dgm:spPr/>
    </dgm:pt>
    <dgm:pt modelId="{B318BF0C-3267-6F45-BAB4-3E18D87F0303}" type="pres">
      <dgm:prSet presAssocID="{B11ED9A0-6A57-7F4E-8D9B-6421F682ED27}" presName="ConnectLine" presStyleLbl="sibTrans1D1" presStyleIdx="1" presStyleCnt="6"/>
      <dgm:spPr>
        <a:noFill/>
        <a:ln w="12700" cap="flat" cmpd="sng" algn="ctr">
          <a:solidFill>
            <a:schemeClr val="accent1">
              <a:hueOff val="0"/>
              <a:satOff val="0"/>
              <a:lumOff val="0"/>
              <a:alphaOff val="0"/>
            </a:schemeClr>
          </a:solidFill>
          <a:prstDash val="dash"/>
          <a:miter lim="800000"/>
        </a:ln>
        <a:effectLst/>
      </dgm:spPr>
    </dgm:pt>
    <dgm:pt modelId="{196A2890-A083-B747-9941-3646D26F96DF}" type="pres">
      <dgm:prSet presAssocID="{B11ED9A0-6A57-7F4E-8D9B-6421F682ED27}" presName="EmptyPlaceHolder" presStyleCnt="0"/>
      <dgm:spPr/>
    </dgm:pt>
    <dgm:pt modelId="{C5AB7E7F-575F-4447-B235-60F7FBFE544F}" type="pres">
      <dgm:prSet presAssocID="{3CB23827-C421-F140-A1DC-29FA049B0578}" presName="spaceBetweenRectangles" presStyleCnt="0"/>
      <dgm:spPr/>
    </dgm:pt>
    <dgm:pt modelId="{5C4855AC-AC5D-7140-A289-D46354BACBDA}" type="pres">
      <dgm:prSet presAssocID="{637528B5-88D7-904F-8CFD-31BB86327BA2}" presName="composite" presStyleCnt="0"/>
      <dgm:spPr/>
    </dgm:pt>
    <dgm:pt modelId="{1C5172F5-F3CF-D247-B395-B8E8C510AA03}" type="pres">
      <dgm:prSet presAssocID="{637528B5-88D7-904F-8CFD-31BB86327BA2}" presName="ConnectorPoint" presStyleLbl="lnNode1" presStyleIdx="2"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84DD354-6B12-7341-89B9-901D7735AC55}" type="pres">
      <dgm:prSet presAssocID="{637528B5-88D7-904F-8CFD-31BB86327BA2}" presName="DropPinPlaceHolder" presStyleCnt="0"/>
      <dgm:spPr/>
    </dgm:pt>
    <dgm:pt modelId="{E6EA931C-12E4-724D-8791-B5E61C0441A1}" type="pres">
      <dgm:prSet presAssocID="{637528B5-88D7-904F-8CFD-31BB86327BA2}" presName="DropPin" presStyleLbl="alignNode1" presStyleIdx="2" presStyleCnt="6"/>
      <dgm:spPr/>
    </dgm:pt>
    <dgm:pt modelId="{C94BB62C-CAC3-274F-9F9E-5F497E0B4A98}" type="pres">
      <dgm:prSet presAssocID="{637528B5-88D7-904F-8CFD-31BB86327BA2}" presName="Ellipse"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05EF355B-877C-0045-BF3F-5089BFAB3264}" type="pres">
      <dgm:prSet presAssocID="{637528B5-88D7-904F-8CFD-31BB86327BA2}" presName="L2TextContainer" presStyleLbl="revTx" presStyleIdx="4" presStyleCnt="12">
        <dgm:presLayoutVars>
          <dgm:bulletEnabled val="1"/>
        </dgm:presLayoutVars>
      </dgm:prSet>
      <dgm:spPr/>
    </dgm:pt>
    <dgm:pt modelId="{07606459-C7E2-2645-B95E-191733E8D716}" type="pres">
      <dgm:prSet presAssocID="{637528B5-88D7-904F-8CFD-31BB86327BA2}" presName="L1TextContainer" presStyleLbl="revTx" presStyleIdx="5" presStyleCnt="12">
        <dgm:presLayoutVars>
          <dgm:chMax val="1"/>
          <dgm:chPref val="1"/>
          <dgm:bulletEnabled val="1"/>
        </dgm:presLayoutVars>
      </dgm:prSet>
      <dgm:spPr/>
    </dgm:pt>
    <dgm:pt modelId="{28E9FE0A-D86F-C843-A4EE-637BE104093B}" type="pres">
      <dgm:prSet presAssocID="{637528B5-88D7-904F-8CFD-31BB86327BA2}" presName="ConnectLine" presStyleLbl="sibTrans1D1" presStyleIdx="2" presStyleCnt="6"/>
      <dgm:spPr>
        <a:noFill/>
        <a:ln w="12700" cap="flat" cmpd="sng" algn="ctr">
          <a:solidFill>
            <a:schemeClr val="accent1">
              <a:hueOff val="0"/>
              <a:satOff val="0"/>
              <a:lumOff val="0"/>
              <a:alphaOff val="0"/>
            </a:schemeClr>
          </a:solidFill>
          <a:prstDash val="dash"/>
          <a:miter lim="800000"/>
        </a:ln>
        <a:effectLst/>
      </dgm:spPr>
    </dgm:pt>
    <dgm:pt modelId="{C15B5B7E-7447-D648-9E6D-C7D0FCD41AA3}" type="pres">
      <dgm:prSet presAssocID="{637528B5-88D7-904F-8CFD-31BB86327BA2}" presName="EmptyPlaceHolder" presStyleCnt="0"/>
      <dgm:spPr/>
    </dgm:pt>
    <dgm:pt modelId="{E0B39035-DE1F-6347-B194-CD34F71155F7}" type="pres">
      <dgm:prSet presAssocID="{A0BFD77F-1E34-9E44-B178-B5885DFE7BCC}" presName="spaceBetweenRectangles" presStyleCnt="0"/>
      <dgm:spPr/>
    </dgm:pt>
    <dgm:pt modelId="{F9D844C0-EC0D-194A-8B01-23225C2C271A}" type="pres">
      <dgm:prSet presAssocID="{59A3A65C-8A51-D142-A54A-FD60FB9E7C9A}" presName="composite" presStyleCnt="0"/>
      <dgm:spPr/>
    </dgm:pt>
    <dgm:pt modelId="{4F98F1FD-E10C-3C49-899E-BAF81BBF5B1C}" type="pres">
      <dgm:prSet presAssocID="{59A3A65C-8A51-D142-A54A-FD60FB9E7C9A}" presName="ConnectorPoint" presStyleLbl="lnNode1" presStyleIdx="3"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3051834-9C8B-9542-929B-2B90D40B8BE4}" type="pres">
      <dgm:prSet presAssocID="{59A3A65C-8A51-D142-A54A-FD60FB9E7C9A}" presName="DropPinPlaceHolder" presStyleCnt="0"/>
      <dgm:spPr/>
    </dgm:pt>
    <dgm:pt modelId="{75493648-F41D-894D-82DA-F0BC519DCDAD}" type="pres">
      <dgm:prSet presAssocID="{59A3A65C-8A51-D142-A54A-FD60FB9E7C9A}" presName="DropPin" presStyleLbl="alignNode1" presStyleIdx="3" presStyleCnt="6"/>
      <dgm:spPr/>
    </dgm:pt>
    <dgm:pt modelId="{F795DC22-2AEC-C84B-8DFD-DE10847FFC70}" type="pres">
      <dgm:prSet presAssocID="{59A3A65C-8A51-D142-A54A-FD60FB9E7C9A}" presName="Ellipse"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36E15890-9CC5-5341-89B1-27735585C3BF}" type="pres">
      <dgm:prSet presAssocID="{59A3A65C-8A51-D142-A54A-FD60FB9E7C9A}" presName="L2TextContainer" presStyleLbl="revTx" presStyleIdx="6" presStyleCnt="12">
        <dgm:presLayoutVars>
          <dgm:bulletEnabled val="1"/>
        </dgm:presLayoutVars>
      </dgm:prSet>
      <dgm:spPr/>
    </dgm:pt>
    <dgm:pt modelId="{D5DC3B4F-B295-914B-9437-54013B042495}" type="pres">
      <dgm:prSet presAssocID="{59A3A65C-8A51-D142-A54A-FD60FB9E7C9A}" presName="L1TextContainer" presStyleLbl="revTx" presStyleIdx="7" presStyleCnt="12">
        <dgm:presLayoutVars>
          <dgm:chMax val="1"/>
          <dgm:chPref val="1"/>
          <dgm:bulletEnabled val="1"/>
        </dgm:presLayoutVars>
      </dgm:prSet>
      <dgm:spPr/>
    </dgm:pt>
    <dgm:pt modelId="{4914D96C-C319-DA4D-9E25-0B3948CD44FD}" type="pres">
      <dgm:prSet presAssocID="{59A3A65C-8A51-D142-A54A-FD60FB9E7C9A}" presName="ConnectLine" presStyleLbl="sibTrans1D1" presStyleIdx="3" presStyleCnt="6"/>
      <dgm:spPr>
        <a:noFill/>
        <a:ln w="12700" cap="flat" cmpd="sng" algn="ctr">
          <a:solidFill>
            <a:schemeClr val="accent1">
              <a:hueOff val="0"/>
              <a:satOff val="0"/>
              <a:lumOff val="0"/>
              <a:alphaOff val="0"/>
            </a:schemeClr>
          </a:solidFill>
          <a:prstDash val="dash"/>
          <a:miter lim="800000"/>
        </a:ln>
        <a:effectLst/>
      </dgm:spPr>
    </dgm:pt>
    <dgm:pt modelId="{CF3485F2-1F8F-ED44-BE3D-67851B4B55FC}" type="pres">
      <dgm:prSet presAssocID="{59A3A65C-8A51-D142-A54A-FD60FB9E7C9A}" presName="EmptyPlaceHolder" presStyleCnt="0"/>
      <dgm:spPr/>
    </dgm:pt>
    <dgm:pt modelId="{8FC588DB-F63A-8045-A485-4930E90BC522}" type="pres">
      <dgm:prSet presAssocID="{CE22733E-0D9A-A74D-A509-9833FADF5DFC}" presName="spaceBetweenRectangles" presStyleCnt="0"/>
      <dgm:spPr/>
    </dgm:pt>
    <dgm:pt modelId="{7A2872CD-AF8C-4841-BDD3-EF8161E18FEF}" type="pres">
      <dgm:prSet presAssocID="{916CAF41-BAFB-5847-BA57-B432ADA34958}" presName="composite" presStyleCnt="0"/>
      <dgm:spPr/>
    </dgm:pt>
    <dgm:pt modelId="{A58CAB7B-729B-704C-944C-4F821E849459}" type="pres">
      <dgm:prSet presAssocID="{916CAF41-BAFB-5847-BA57-B432ADA34958}" presName="ConnectorPoint" presStyleLbl="lnNode1" presStyleIdx="4"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12A5102-A033-774A-A5FA-0FECE9BD454F}" type="pres">
      <dgm:prSet presAssocID="{916CAF41-BAFB-5847-BA57-B432ADA34958}" presName="DropPinPlaceHolder" presStyleCnt="0"/>
      <dgm:spPr/>
    </dgm:pt>
    <dgm:pt modelId="{A5C83C72-33D2-3B47-A5CA-8DBCBBEFF091}" type="pres">
      <dgm:prSet presAssocID="{916CAF41-BAFB-5847-BA57-B432ADA34958}" presName="DropPin" presStyleLbl="alignNode1" presStyleIdx="4" presStyleCnt="6"/>
      <dgm:spPr/>
    </dgm:pt>
    <dgm:pt modelId="{D8701D73-3AF5-DB47-9846-77D1EBD6015A}" type="pres">
      <dgm:prSet presAssocID="{916CAF41-BAFB-5847-BA57-B432ADA34958}" presName="Ellipse"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C37523BA-2A08-EC45-A04A-81288CE303BA}" type="pres">
      <dgm:prSet presAssocID="{916CAF41-BAFB-5847-BA57-B432ADA34958}" presName="L2TextContainer" presStyleLbl="revTx" presStyleIdx="8" presStyleCnt="12">
        <dgm:presLayoutVars>
          <dgm:bulletEnabled val="1"/>
        </dgm:presLayoutVars>
      </dgm:prSet>
      <dgm:spPr/>
    </dgm:pt>
    <dgm:pt modelId="{AC04585C-C6C9-644F-9CC9-287781E495E6}" type="pres">
      <dgm:prSet presAssocID="{916CAF41-BAFB-5847-BA57-B432ADA34958}" presName="L1TextContainer" presStyleLbl="revTx" presStyleIdx="9" presStyleCnt="12">
        <dgm:presLayoutVars>
          <dgm:chMax val="1"/>
          <dgm:chPref val="1"/>
          <dgm:bulletEnabled val="1"/>
        </dgm:presLayoutVars>
      </dgm:prSet>
      <dgm:spPr/>
    </dgm:pt>
    <dgm:pt modelId="{5DD6BB89-C292-F447-B557-B7892DE61A95}" type="pres">
      <dgm:prSet presAssocID="{916CAF41-BAFB-5847-BA57-B432ADA34958}" presName="ConnectLine" presStyleLbl="sibTrans1D1" presStyleIdx="4" presStyleCnt="6"/>
      <dgm:spPr>
        <a:noFill/>
        <a:ln w="12700" cap="flat" cmpd="sng" algn="ctr">
          <a:solidFill>
            <a:schemeClr val="accent1">
              <a:hueOff val="0"/>
              <a:satOff val="0"/>
              <a:lumOff val="0"/>
              <a:alphaOff val="0"/>
            </a:schemeClr>
          </a:solidFill>
          <a:prstDash val="dash"/>
          <a:miter lim="800000"/>
        </a:ln>
        <a:effectLst/>
      </dgm:spPr>
    </dgm:pt>
    <dgm:pt modelId="{4F3C9D4E-2C9A-CA4A-9179-780E392D7F06}" type="pres">
      <dgm:prSet presAssocID="{916CAF41-BAFB-5847-BA57-B432ADA34958}" presName="EmptyPlaceHolder" presStyleCnt="0"/>
      <dgm:spPr/>
    </dgm:pt>
    <dgm:pt modelId="{8A143D63-214A-7C4C-B029-4C77ABE2D97B}" type="pres">
      <dgm:prSet presAssocID="{B2D47DD9-3F4F-1C4F-BB97-218AEA244E89}" presName="spaceBetweenRectangles" presStyleCnt="0"/>
      <dgm:spPr/>
    </dgm:pt>
    <dgm:pt modelId="{7BC2AB1F-54C4-854A-BCB2-F727A8C74724}" type="pres">
      <dgm:prSet presAssocID="{C262B3B7-EE99-4C4D-9AD3-8FDC1BFA6064}" presName="composite" presStyleCnt="0"/>
      <dgm:spPr/>
    </dgm:pt>
    <dgm:pt modelId="{B02F6565-06B1-6A45-81B1-BD72B5E5927B}" type="pres">
      <dgm:prSet presAssocID="{C262B3B7-EE99-4C4D-9AD3-8FDC1BFA6064}" presName="ConnectorPoint" presStyleLbl="lnNode1" presStyleIdx="5" presStyleCnt="6"/>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ADA523B-AB00-F74D-92E6-71E9022CB85B}" type="pres">
      <dgm:prSet presAssocID="{C262B3B7-EE99-4C4D-9AD3-8FDC1BFA6064}" presName="DropPinPlaceHolder" presStyleCnt="0"/>
      <dgm:spPr/>
    </dgm:pt>
    <dgm:pt modelId="{BC3D278B-9FAE-9042-B365-10066FC482C7}" type="pres">
      <dgm:prSet presAssocID="{C262B3B7-EE99-4C4D-9AD3-8FDC1BFA6064}" presName="DropPin" presStyleLbl="alignNode1" presStyleIdx="5" presStyleCnt="6"/>
      <dgm:spPr/>
    </dgm:pt>
    <dgm:pt modelId="{18682315-6668-0743-93D4-17E0D107766C}" type="pres">
      <dgm:prSet presAssocID="{C262B3B7-EE99-4C4D-9AD3-8FDC1BFA6064}" presName="Ellipse" presStyleLbl="fgAcc1" presStyleIdx="6" presStyleCnt="7"/>
      <dgm:spPr>
        <a:solidFill>
          <a:schemeClr val="lt1">
            <a:alpha val="90000"/>
            <a:hueOff val="0"/>
            <a:satOff val="0"/>
            <a:lumOff val="0"/>
            <a:alphaOff val="0"/>
          </a:schemeClr>
        </a:solidFill>
        <a:ln w="12700" cap="flat" cmpd="sng" algn="ctr">
          <a:noFill/>
          <a:prstDash val="solid"/>
          <a:miter lim="800000"/>
        </a:ln>
        <a:effectLst/>
      </dgm:spPr>
    </dgm:pt>
    <dgm:pt modelId="{BCC7AF10-77F4-3942-B292-4F327620AE3B}" type="pres">
      <dgm:prSet presAssocID="{C262B3B7-EE99-4C4D-9AD3-8FDC1BFA6064}" presName="L2TextContainer" presStyleLbl="revTx" presStyleIdx="10" presStyleCnt="12">
        <dgm:presLayoutVars>
          <dgm:bulletEnabled val="1"/>
        </dgm:presLayoutVars>
      </dgm:prSet>
      <dgm:spPr/>
    </dgm:pt>
    <dgm:pt modelId="{6BC9FAE6-3ADA-204E-8025-248F1D3AFB74}" type="pres">
      <dgm:prSet presAssocID="{C262B3B7-EE99-4C4D-9AD3-8FDC1BFA6064}" presName="L1TextContainer" presStyleLbl="revTx" presStyleIdx="11" presStyleCnt="12">
        <dgm:presLayoutVars>
          <dgm:chMax val="1"/>
          <dgm:chPref val="1"/>
          <dgm:bulletEnabled val="1"/>
        </dgm:presLayoutVars>
      </dgm:prSet>
      <dgm:spPr/>
    </dgm:pt>
    <dgm:pt modelId="{0B41BBF4-B9C4-6042-8E88-D36F9B03815D}" type="pres">
      <dgm:prSet presAssocID="{C262B3B7-EE99-4C4D-9AD3-8FDC1BFA6064}" presName="ConnectLine" presStyleLbl="sibTrans1D1" presStyleIdx="5" presStyleCnt="6"/>
      <dgm:spPr>
        <a:noFill/>
        <a:ln w="12700" cap="flat" cmpd="sng" algn="ctr">
          <a:solidFill>
            <a:schemeClr val="accent1">
              <a:hueOff val="0"/>
              <a:satOff val="0"/>
              <a:lumOff val="0"/>
              <a:alphaOff val="0"/>
            </a:schemeClr>
          </a:solidFill>
          <a:prstDash val="dash"/>
          <a:miter lim="800000"/>
        </a:ln>
        <a:effectLst/>
      </dgm:spPr>
    </dgm:pt>
    <dgm:pt modelId="{614510AB-8321-7D44-911B-979EC6960D56}" type="pres">
      <dgm:prSet presAssocID="{C262B3B7-EE99-4C4D-9AD3-8FDC1BFA6064}" presName="EmptyPlaceHolder" presStyleCnt="0"/>
      <dgm:spPr/>
    </dgm:pt>
  </dgm:ptLst>
  <dgm:cxnLst>
    <dgm:cxn modelId="{3BA58811-8AC7-6F43-9156-1A9A4BF2E507}" srcId="{B11ED9A0-6A57-7F4E-8D9B-6421F682ED27}" destId="{E3DBA67E-6FDB-5944-973C-F6F4D1927988}" srcOrd="0" destOrd="0" parTransId="{934625CC-A690-C348-92C1-C66EA5A82118}" sibTransId="{B4DBF679-C40E-CC4F-9581-E582C07D3446}"/>
    <dgm:cxn modelId="{3C7E5716-E776-B246-818F-D452944F8CEB}" srcId="{916CAF41-BAFB-5847-BA57-B432ADA34958}" destId="{6A5945E7-8607-7440-8D2C-D80C65EC6602}" srcOrd="2" destOrd="0" parTransId="{D35DC2A1-5C00-B547-8A03-D8EF45A24916}" sibTransId="{9AAC1E73-2C5D-A644-99C5-6D71E0606F42}"/>
    <dgm:cxn modelId="{8B338F28-4648-464B-9B3A-4FFC7225EA98}" type="presOf" srcId="{6A5945E7-8607-7440-8D2C-D80C65EC6602}" destId="{C37523BA-2A08-EC45-A04A-81288CE303BA}" srcOrd="0" destOrd="2" presId="urn:microsoft.com/office/officeart/2017/3/layout/DropPinTimeline"/>
    <dgm:cxn modelId="{9CF5F13C-200D-724B-92A4-9208C8EB1F2A}" type="presOf" srcId="{123E0C36-0EA9-A447-97F2-A42ACAE8FCBF}" destId="{A782CF5D-A585-4990-846A-5EDBD19A9BDB}" srcOrd="0" destOrd="0" presId="urn:microsoft.com/office/officeart/2017/3/layout/DropPinTimeline"/>
    <dgm:cxn modelId="{4BAC655B-DA69-D944-B78F-9C274E23C0BE}" type="presOf" srcId="{FFC25435-7D2D-B943-B9BA-F2280E8F80EE}" destId="{36E15890-9CC5-5341-89B1-27735585C3BF}" srcOrd="0" destOrd="0" presId="urn:microsoft.com/office/officeart/2017/3/layout/DropPinTimeline"/>
    <dgm:cxn modelId="{7EDB185E-703D-7841-AFC8-A41A784E074B}" type="presOf" srcId="{B11ED9A0-6A57-7F4E-8D9B-6421F682ED27}" destId="{12B7CB96-A1FF-1840-BDB5-00A04DDEED6A}" srcOrd="0" destOrd="0" presId="urn:microsoft.com/office/officeart/2017/3/layout/DropPinTimeline"/>
    <dgm:cxn modelId="{3E00F641-61D1-6E4E-A457-0B49D467400F}" type="presOf" srcId="{8794C9D9-20F7-A942-9571-2E235B6CDEFD}" destId="{05EF355B-877C-0045-BF3F-5089BFAB3264}" srcOrd="0" destOrd="0" presId="urn:microsoft.com/office/officeart/2017/3/layout/DropPinTimeline"/>
    <dgm:cxn modelId="{0B11BA64-84DD-8C44-BB98-70BEBD5E9BBB}" srcId="{916CAF41-BAFB-5847-BA57-B432ADA34958}" destId="{7A6BC070-641B-224C-AF96-941E3CCBFD90}" srcOrd="1" destOrd="0" parTransId="{3A54DDBD-552F-C848-8FDE-EAE74412BD7B}" sibTransId="{53C4BB6E-A1C8-A845-A97A-708606FD1017}"/>
    <dgm:cxn modelId="{DBD99269-D7F7-4B47-B17B-A5AE402751D9}" srcId="{63085546-7C7C-4B3E-ABEB-2669F1A65FB2}" destId="{9DCEA5FC-4640-45AF-B712-7A4FD94AEF0D}" srcOrd="0" destOrd="0" parTransId="{929A5FD9-0612-4B79-9B59-C3C36D34A069}" sibTransId="{0A99745B-BB5C-49B3-A782-8DB57641F6C9}"/>
    <dgm:cxn modelId="{A890A36A-D1DA-AC4A-8CF7-7F02FFEA7C07}" type="presOf" srcId="{59A3A65C-8A51-D142-A54A-FD60FB9E7C9A}" destId="{D5DC3B4F-B295-914B-9437-54013B042495}" srcOrd="0" destOrd="0" presId="urn:microsoft.com/office/officeart/2017/3/layout/DropPinTimeline"/>
    <dgm:cxn modelId="{8FA0314B-66E6-F14D-8E44-F229EDD6ECB5}" type="presOf" srcId="{CC774FC9-A51F-6643-896F-39030457EC97}" destId="{05EF355B-877C-0045-BF3F-5089BFAB3264}" srcOrd="0" destOrd="1" presId="urn:microsoft.com/office/officeart/2017/3/layout/DropPinTimeline"/>
    <dgm:cxn modelId="{2DA45C4E-1D6E-5943-BE8D-04544A32F045}" type="presOf" srcId="{BC0BF1CB-61E8-1A41-99F4-2BC55F6DF59B}" destId="{C37523BA-2A08-EC45-A04A-81288CE303BA}" srcOrd="0" destOrd="0" presId="urn:microsoft.com/office/officeart/2017/3/layout/DropPinTimeline"/>
    <dgm:cxn modelId="{18466572-2F25-E84B-9060-D027800BE918}" type="presOf" srcId="{9DCEA5FC-4640-45AF-B712-7A4FD94AEF0D}" destId="{85C50C56-6DC8-4C47-8DBC-4FD6B1554AA4}" srcOrd="0" destOrd="0" presId="urn:microsoft.com/office/officeart/2017/3/layout/DropPinTimeline"/>
    <dgm:cxn modelId="{D58B3A79-0D0D-4243-9A33-706C400B3BB1}" srcId="{9DCEA5FC-4640-45AF-B712-7A4FD94AEF0D}" destId="{123E0C36-0EA9-A447-97F2-A42ACAE8FCBF}" srcOrd="0" destOrd="0" parTransId="{963A59BE-AA8E-1B4E-BFD0-77EC23E8883D}" sibTransId="{FAA925F0-4D85-CD49-B3A6-70F7AF5F910C}"/>
    <dgm:cxn modelId="{64026259-C739-8549-A600-CE786443907A}" srcId="{637528B5-88D7-904F-8CFD-31BB86327BA2}" destId="{CC774FC9-A51F-6643-896F-39030457EC97}" srcOrd="1" destOrd="0" parTransId="{9324973E-21E1-DC48-A2DD-095C2BA1093D}" sibTransId="{C067BFB9-58CF-6E4F-8023-E827B672DC4E}"/>
    <dgm:cxn modelId="{6066B07E-2BFF-8047-B19A-C5597DAEEEBB}" srcId="{63085546-7C7C-4B3E-ABEB-2669F1A65FB2}" destId="{916CAF41-BAFB-5847-BA57-B432ADA34958}" srcOrd="4" destOrd="0" parTransId="{65328041-57D3-1847-86D8-682230512EA4}" sibTransId="{B2D47DD9-3F4F-1C4F-BB97-218AEA244E89}"/>
    <dgm:cxn modelId="{B49A339C-7663-AA43-8868-E37742818E6A}" type="presOf" srcId="{C262B3B7-EE99-4C4D-9AD3-8FDC1BFA6064}" destId="{6BC9FAE6-3ADA-204E-8025-248F1D3AFB74}" srcOrd="0" destOrd="0" presId="urn:microsoft.com/office/officeart/2017/3/layout/DropPinTimeline"/>
    <dgm:cxn modelId="{A2A1939D-FBFA-F041-84D3-528FDDEA72C0}" type="presOf" srcId="{916CAF41-BAFB-5847-BA57-B432ADA34958}" destId="{AC04585C-C6C9-644F-9CC9-287781E495E6}" srcOrd="0" destOrd="0" presId="urn:microsoft.com/office/officeart/2017/3/layout/DropPinTimeline"/>
    <dgm:cxn modelId="{75D71CA0-49B0-EC46-8F8C-138044610D29}" type="presOf" srcId="{63085546-7C7C-4B3E-ABEB-2669F1A65FB2}" destId="{7A5D3400-AF5B-4297-8592-4C1EDB9D0973}" srcOrd="0" destOrd="0" presId="urn:microsoft.com/office/officeart/2017/3/layout/DropPinTimeline"/>
    <dgm:cxn modelId="{404BBAB4-AAB1-A347-BD9F-D076339A8968}" srcId="{59A3A65C-8A51-D142-A54A-FD60FB9E7C9A}" destId="{FFC25435-7D2D-B943-B9BA-F2280E8F80EE}" srcOrd="0" destOrd="0" parTransId="{3D66CDEA-A0B7-9C4E-BBF4-D261D33BF0B2}" sibTransId="{6758A83C-7A7B-4048-B796-107EAB238A30}"/>
    <dgm:cxn modelId="{E3D138B9-C63E-8A47-83CC-30D08AB990EC}" srcId="{63085546-7C7C-4B3E-ABEB-2669F1A65FB2}" destId="{C262B3B7-EE99-4C4D-9AD3-8FDC1BFA6064}" srcOrd="5" destOrd="0" parTransId="{A990077A-FBC5-5948-838A-D674387BFAA5}" sibTransId="{D294874A-FD15-594C-9068-FC386C916B66}"/>
    <dgm:cxn modelId="{3B2B6BBA-426B-794A-8A86-9C5F589E4230}" type="presOf" srcId="{7A6BC070-641B-224C-AF96-941E3CCBFD90}" destId="{C37523BA-2A08-EC45-A04A-81288CE303BA}" srcOrd="0" destOrd="1" presId="urn:microsoft.com/office/officeart/2017/3/layout/DropPinTimeline"/>
    <dgm:cxn modelId="{29329AC0-6D44-C84C-B2A8-08FFD071E23E}" type="presOf" srcId="{637528B5-88D7-904F-8CFD-31BB86327BA2}" destId="{07606459-C7E2-2645-B95E-191733E8D716}" srcOrd="0" destOrd="0" presId="urn:microsoft.com/office/officeart/2017/3/layout/DropPinTimeline"/>
    <dgm:cxn modelId="{91E6D5C8-1FDE-1640-A490-AC00F01F98B0}" srcId="{916CAF41-BAFB-5847-BA57-B432ADA34958}" destId="{BC0BF1CB-61E8-1A41-99F4-2BC55F6DF59B}" srcOrd="0" destOrd="0" parTransId="{9118F565-C9C0-3F4B-A9B8-0D3B5C80E9F7}" sibTransId="{B910CD75-54B5-FB4B-8EEB-18494E6C95C5}"/>
    <dgm:cxn modelId="{F81417CF-2E06-6E47-958B-6BCC3602A5A7}" srcId="{C262B3B7-EE99-4C4D-9AD3-8FDC1BFA6064}" destId="{C53730F3-355A-4742-987A-5EF189BA5252}" srcOrd="0" destOrd="0" parTransId="{1953CF7E-FA5D-BE48-8E81-588FF719A0E2}" sibTransId="{201D58DF-0641-A744-89C2-BE72BCB51342}"/>
    <dgm:cxn modelId="{958817EC-01C1-5043-BE54-F1FDF9721190}" srcId="{63085546-7C7C-4B3E-ABEB-2669F1A65FB2}" destId="{637528B5-88D7-904F-8CFD-31BB86327BA2}" srcOrd="2" destOrd="0" parTransId="{161021EE-6425-D54D-97D6-CC74EDCA6011}" sibTransId="{A0BFD77F-1E34-9E44-B178-B5885DFE7BCC}"/>
    <dgm:cxn modelId="{B38DEBEC-2412-B344-A4B8-A65B03D4BF0E}" srcId="{637528B5-88D7-904F-8CFD-31BB86327BA2}" destId="{8794C9D9-20F7-A942-9571-2E235B6CDEFD}" srcOrd="0" destOrd="0" parTransId="{82D05189-C695-D34B-9F25-1D85CEBA118C}" sibTransId="{9818C9AE-A166-1942-A493-FB7A91739969}"/>
    <dgm:cxn modelId="{C85FDFF1-3859-B641-9CA4-1A3FF78BC022}" srcId="{63085546-7C7C-4B3E-ABEB-2669F1A65FB2}" destId="{B11ED9A0-6A57-7F4E-8D9B-6421F682ED27}" srcOrd="1" destOrd="0" parTransId="{9BB7D10B-27F9-A045-8227-0942831D55B6}" sibTransId="{3CB23827-C421-F140-A1DC-29FA049B0578}"/>
    <dgm:cxn modelId="{612692F5-8B34-4F46-8C11-1D5D26D67E89}" type="presOf" srcId="{E3DBA67E-6FDB-5944-973C-F6F4D1927988}" destId="{0DF71650-C18F-714C-824F-FBB1E327786B}" srcOrd="0" destOrd="0" presId="urn:microsoft.com/office/officeart/2017/3/layout/DropPinTimeline"/>
    <dgm:cxn modelId="{C0D436FB-87CD-7648-BF49-344BBC34A1A4}" srcId="{63085546-7C7C-4B3E-ABEB-2669F1A65FB2}" destId="{59A3A65C-8A51-D142-A54A-FD60FB9E7C9A}" srcOrd="3" destOrd="0" parTransId="{C78FE577-366C-5E47-A870-DCBEEB97BA80}" sibTransId="{CE22733E-0D9A-A74D-A509-9833FADF5DFC}"/>
    <dgm:cxn modelId="{BD1129FE-7B44-2A42-8696-92E61C045A92}" type="presOf" srcId="{C53730F3-355A-4742-987A-5EF189BA5252}" destId="{BCC7AF10-77F4-3942-B292-4F327620AE3B}" srcOrd="0" destOrd="0" presId="urn:microsoft.com/office/officeart/2017/3/layout/DropPinTimeline"/>
    <dgm:cxn modelId="{27EE2721-4AD3-9D45-83F5-55599992B962}" type="presParOf" srcId="{7A5D3400-AF5B-4297-8592-4C1EDB9D0973}" destId="{BD204284-1F7C-4D58-BC79-8C2DEE7E9FAF}" srcOrd="0" destOrd="0" presId="urn:microsoft.com/office/officeart/2017/3/layout/DropPinTimeline"/>
    <dgm:cxn modelId="{A4667A98-0339-0944-8E30-FB7C72E6C8ED}" type="presParOf" srcId="{7A5D3400-AF5B-4297-8592-4C1EDB9D0973}" destId="{46A6B157-7198-41C4-9D25-C4F8885F1B6F}" srcOrd="1" destOrd="0" presId="urn:microsoft.com/office/officeart/2017/3/layout/DropPinTimeline"/>
    <dgm:cxn modelId="{F1777064-B618-6B42-BD8A-A1BABCF76701}" type="presParOf" srcId="{46A6B157-7198-41C4-9D25-C4F8885F1B6F}" destId="{578E6A06-6F61-48BD-9F1A-48E731D6E26D}" srcOrd="0" destOrd="0" presId="urn:microsoft.com/office/officeart/2017/3/layout/DropPinTimeline"/>
    <dgm:cxn modelId="{C5BBE5D2-648F-DF49-82AA-4435F09D6905}" type="presParOf" srcId="{578E6A06-6F61-48BD-9F1A-48E731D6E26D}" destId="{9F727168-E825-43C1-AF50-41E115F59C0C}" srcOrd="0" destOrd="0" presId="urn:microsoft.com/office/officeart/2017/3/layout/DropPinTimeline"/>
    <dgm:cxn modelId="{C4D613EE-A70B-8542-978B-EF17320899AD}" type="presParOf" srcId="{578E6A06-6F61-48BD-9F1A-48E731D6E26D}" destId="{0C380CA5-521A-4949-A022-450DA9C217F5}" srcOrd="1" destOrd="0" presId="urn:microsoft.com/office/officeart/2017/3/layout/DropPinTimeline"/>
    <dgm:cxn modelId="{303FAFF9-ABA4-974B-987E-735CB855B62A}" type="presParOf" srcId="{0C380CA5-521A-4949-A022-450DA9C217F5}" destId="{19EF924A-339B-436A-9151-9C7B0B0377B9}" srcOrd="0" destOrd="0" presId="urn:microsoft.com/office/officeart/2017/3/layout/DropPinTimeline"/>
    <dgm:cxn modelId="{9A0EF0E4-2DC0-9245-950F-89AA79775E1E}" type="presParOf" srcId="{0C380CA5-521A-4949-A022-450DA9C217F5}" destId="{846B4BA4-33F0-43CE-A60E-B95E195AD5A9}" srcOrd="1" destOrd="0" presId="urn:microsoft.com/office/officeart/2017/3/layout/DropPinTimeline"/>
    <dgm:cxn modelId="{36579FAD-6439-CF49-BC1B-84A3FD9D7B4C}" type="presParOf" srcId="{578E6A06-6F61-48BD-9F1A-48E731D6E26D}" destId="{A782CF5D-A585-4990-846A-5EDBD19A9BDB}" srcOrd="2" destOrd="0" presId="urn:microsoft.com/office/officeart/2017/3/layout/DropPinTimeline"/>
    <dgm:cxn modelId="{F134EEC1-8D48-E741-A918-939C73F9A31A}" type="presParOf" srcId="{578E6A06-6F61-48BD-9F1A-48E731D6E26D}" destId="{85C50C56-6DC8-4C47-8DBC-4FD6B1554AA4}" srcOrd="3" destOrd="0" presId="urn:microsoft.com/office/officeart/2017/3/layout/DropPinTimeline"/>
    <dgm:cxn modelId="{C6174679-806A-2B4D-BAE5-71F9D8D959F1}" type="presParOf" srcId="{578E6A06-6F61-48BD-9F1A-48E731D6E26D}" destId="{4F322B1B-F357-4BCD-BF34-8A0D705A1CE7}" srcOrd="4" destOrd="0" presId="urn:microsoft.com/office/officeart/2017/3/layout/DropPinTimeline"/>
    <dgm:cxn modelId="{094F3142-E3C3-2D40-8E8D-C6CF79196936}" type="presParOf" srcId="{578E6A06-6F61-48BD-9F1A-48E731D6E26D}" destId="{9FF32B1E-94FD-475E-9959-8E0546070C5B}" srcOrd="5" destOrd="0" presId="urn:microsoft.com/office/officeart/2017/3/layout/DropPinTimeline"/>
    <dgm:cxn modelId="{C20B9E28-FF4C-CC4F-ABC3-2E8A84C3EF57}" type="presParOf" srcId="{46A6B157-7198-41C4-9D25-C4F8885F1B6F}" destId="{C9E000F5-B650-46EB-A3B0-FBA6593CE548}" srcOrd="1" destOrd="0" presId="urn:microsoft.com/office/officeart/2017/3/layout/DropPinTimeline"/>
    <dgm:cxn modelId="{2DDFEF35-9D08-844B-B1DE-88FA71815FD5}" type="presParOf" srcId="{46A6B157-7198-41C4-9D25-C4F8885F1B6F}" destId="{2953D4C6-61CD-1842-8FCD-77EC786B859E}" srcOrd="2" destOrd="0" presId="urn:microsoft.com/office/officeart/2017/3/layout/DropPinTimeline"/>
    <dgm:cxn modelId="{813D8967-40DC-1C4D-90DE-CA0C6B96EA3D}" type="presParOf" srcId="{2953D4C6-61CD-1842-8FCD-77EC786B859E}" destId="{A780DB19-A2AB-8844-8221-D6FFDE228A04}" srcOrd="0" destOrd="0" presId="urn:microsoft.com/office/officeart/2017/3/layout/DropPinTimeline"/>
    <dgm:cxn modelId="{3FC746E6-34A7-284F-9CD0-E2DD58BBE32E}" type="presParOf" srcId="{2953D4C6-61CD-1842-8FCD-77EC786B859E}" destId="{F348DBB0-2246-8245-81D7-831CD58D2D8F}" srcOrd="1" destOrd="0" presId="urn:microsoft.com/office/officeart/2017/3/layout/DropPinTimeline"/>
    <dgm:cxn modelId="{21427C8C-C7C7-E447-87B8-A74E7BE1503B}" type="presParOf" srcId="{F348DBB0-2246-8245-81D7-831CD58D2D8F}" destId="{46A3F39A-796C-494D-9A82-A1F961B2C91A}" srcOrd="0" destOrd="0" presId="urn:microsoft.com/office/officeart/2017/3/layout/DropPinTimeline"/>
    <dgm:cxn modelId="{E08DFD8F-B91A-0941-BA51-E33DAED0E666}" type="presParOf" srcId="{F348DBB0-2246-8245-81D7-831CD58D2D8F}" destId="{63F43B77-A241-4E40-8A51-738553888BCF}" srcOrd="1" destOrd="0" presId="urn:microsoft.com/office/officeart/2017/3/layout/DropPinTimeline"/>
    <dgm:cxn modelId="{074C742E-C7C5-5B46-B632-1CAEF0C13DE3}" type="presParOf" srcId="{2953D4C6-61CD-1842-8FCD-77EC786B859E}" destId="{0DF71650-C18F-714C-824F-FBB1E327786B}" srcOrd="2" destOrd="0" presId="urn:microsoft.com/office/officeart/2017/3/layout/DropPinTimeline"/>
    <dgm:cxn modelId="{8F6222FE-8100-F749-B2EC-C882629AB5B8}" type="presParOf" srcId="{2953D4C6-61CD-1842-8FCD-77EC786B859E}" destId="{12B7CB96-A1FF-1840-BDB5-00A04DDEED6A}" srcOrd="3" destOrd="0" presId="urn:microsoft.com/office/officeart/2017/3/layout/DropPinTimeline"/>
    <dgm:cxn modelId="{AF0DA753-8822-0D4A-9DB5-872281C028AB}" type="presParOf" srcId="{2953D4C6-61CD-1842-8FCD-77EC786B859E}" destId="{B318BF0C-3267-6F45-BAB4-3E18D87F0303}" srcOrd="4" destOrd="0" presId="urn:microsoft.com/office/officeart/2017/3/layout/DropPinTimeline"/>
    <dgm:cxn modelId="{5796AA94-4F48-3F4B-8CF4-D4CDC79275C4}" type="presParOf" srcId="{2953D4C6-61CD-1842-8FCD-77EC786B859E}" destId="{196A2890-A083-B747-9941-3646D26F96DF}" srcOrd="5" destOrd="0" presId="urn:microsoft.com/office/officeart/2017/3/layout/DropPinTimeline"/>
    <dgm:cxn modelId="{3D0B18E9-1A69-064D-A775-880FD871E517}" type="presParOf" srcId="{46A6B157-7198-41C4-9D25-C4F8885F1B6F}" destId="{C5AB7E7F-575F-4447-B235-60F7FBFE544F}" srcOrd="3" destOrd="0" presId="urn:microsoft.com/office/officeart/2017/3/layout/DropPinTimeline"/>
    <dgm:cxn modelId="{98EA1944-3109-034B-B1C7-0B2B6F491471}" type="presParOf" srcId="{46A6B157-7198-41C4-9D25-C4F8885F1B6F}" destId="{5C4855AC-AC5D-7140-A289-D46354BACBDA}" srcOrd="4" destOrd="0" presId="urn:microsoft.com/office/officeart/2017/3/layout/DropPinTimeline"/>
    <dgm:cxn modelId="{99459967-D3C9-2B46-B744-753A31E4E680}" type="presParOf" srcId="{5C4855AC-AC5D-7140-A289-D46354BACBDA}" destId="{1C5172F5-F3CF-D247-B395-B8E8C510AA03}" srcOrd="0" destOrd="0" presId="urn:microsoft.com/office/officeart/2017/3/layout/DropPinTimeline"/>
    <dgm:cxn modelId="{E69256FA-7BAD-1748-9FAE-8AE0644904C7}" type="presParOf" srcId="{5C4855AC-AC5D-7140-A289-D46354BACBDA}" destId="{C84DD354-6B12-7341-89B9-901D7735AC55}" srcOrd="1" destOrd="0" presId="urn:microsoft.com/office/officeart/2017/3/layout/DropPinTimeline"/>
    <dgm:cxn modelId="{6C04AD69-EC00-4E40-97E5-996DBFC03CF9}" type="presParOf" srcId="{C84DD354-6B12-7341-89B9-901D7735AC55}" destId="{E6EA931C-12E4-724D-8791-B5E61C0441A1}" srcOrd="0" destOrd="0" presId="urn:microsoft.com/office/officeart/2017/3/layout/DropPinTimeline"/>
    <dgm:cxn modelId="{1E138112-54A0-0C41-B9F0-649ABF93BE78}" type="presParOf" srcId="{C84DD354-6B12-7341-89B9-901D7735AC55}" destId="{C94BB62C-CAC3-274F-9F9E-5F497E0B4A98}" srcOrd="1" destOrd="0" presId="urn:microsoft.com/office/officeart/2017/3/layout/DropPinTimeline"/>
    <dgm:cxn modelId="{ED401C54-09F1-A247-96B2-FD67C7BD5CCD}" type="presParOf" srcId="{5C4855AC-AC5D-7140-A289-D46354BACBDA}" destId="{05EF355B-877C-0045-BF3F-5089BFAB3264}" srcOrd="2" destOrd="0" presId="urn:microsoft.com/office/officeart/2017/3/layout/DropPinTimeline"/>
    <dgm:cxn modelId="{C545FE2C-61A9-3A46-9DB3-132031604825}" type="presParOf" srcId="{5C4855AC-AC5D-7140-A289-D46354BACBDA}" destId="{07606459-C7E2-2645-B95E-191733E8D716}" srcOrd="3" destOrd="0" presId="urn:microsoft.com/office/officeart/2017/3/layout/DropPinTimeline"/>
    <dgm:cxn modelId="{B5C6E332-CBDB-894B-B84B-88F02C5CBE76}" type="presParOf" srcId="{5C4855AC-AC5D-7140-A289-D46354BACBDA}" destId="{28E9FE0A-D86F-C843-A4EE-637BE104093B}" srcOrd="4" destOrd="0" presId="urn:microsoft.com/office/officeart/2017/3/layout/DropPinTimeline"/>
    <dgm:cxn modelId="{F770F605-EDFE-4649-8815-4E46582873F5}" type="presParOf" srcId="{5C4855AC-AC5D-7140-A289-D46354BACBDA}" destId="{C15B5B7E-7447-D648-9E6D-C7D0FCD41AA3}" srcOrd="5" destOrd="0" presId="urn:microsoft.com/office/officeart/2017/3/layout/DropPinTimeline"/>
    <dgm:cxn modelId="{CD38A2AD-C555-CE41-AA9D-399FCDC9AD15}" type="presParOf" srcId="{46A6B157-7198-41C4-9D25-C4F8885F1B6F}" destId="{E0B39035-DE1F-6347-B194-CD34F71155F7}" srcOrd="5" destOrd="0" presId="urn:microsoft.com/office/officeart/2017/3/layout/DropPinTimeline"/>
    <dgm:cxn modelId="{98CBB0EB-9E12-5F47-B4A1-237C6F968999}" type="presParOf" srcId="{46A6B157-7198-41C4-9D25-C4F8885F1B6F}" destId="{F9D844C0-EC0D-194A-8B01-23225C2C271A}" srcOrd="6" destOrd="0" presId="urn:microsoft.com/office/officeart/2017/3/layout/DropPinTimeline"/>
    <dgm:cxn modelId="{40B55DA6-1087-644F-9EF3-25C3B40C2FDC}" type="presParOf" srcId="{F9D844C0-EC0D-194A-8B01-23225C2C271A}" destId="{4F98F1FD-E10C-3C49-899E-BAF81BBF5B1C}" srcOrd="0" destOrd="0" presId="urn:microsoft.com/office/officeart/2017/3/layout/DropPinTimeline"/>
    <dgm:cxn modelId="{F0380ED6-B0DC-9E4B-BB4C-7DFC9C550C1F}" type="presParOf" srcId="{F9D844C0-EC0D-194A-8B01-23225C2C271A}" destId="{A3051834-9C8B-9542-929B-2B90D40B8BE4}" srcOrd="1" destOrd="0" presId="urn:microsoft.com/office/officeart/2017/3/layout/DropPinTimeline"/>
    <dgm:cxn modelId="{CD007014-933D-C64F-9860-37B26D02B2CA}" type="presParOf" srcId="{A3051834-9C8B-9542-929B-2B90D40B8BE4}" destId="{75493648-F41D-894D-82DA-F0BC519DCDAD}" srcOrd="0" destOrd="0" presId="urn:microsoft.com/office/officeart/2017/3/layout/DropPinTimeline"/>
    <dgm:cxn modelId="{3172D5B2-EDFA-5147-AD13-EF455B28EB6D}" type="presParOf" srcId="{A3051834-9C8B-9542-929B-2B90D40B8BE4}" destId="{F795DC22-2AEC-C84B-8DFD-DE10847FFC70}" srcOrd="1" destOrd="0" presId="urn:microsoft.com/office/officeart/2017/3/layout/DropPinTimeline"/>
    <dgm:cxn modelId="{BCB03C28-6A79-FE46-B79D-C92FCC4B9E3D}" type="presParOf" srcId="{F9D844C0-EC0D-194A-8B01-23225C2C271A}" destId="{36E15890-9CC5-5341-89B1-27735585C3BF}" srcOrd="2" destOrd="0" presId="urn:microsoft.com/office/officeart/2017/3/layout/DropPinTimeline"/>
    <dgm:cxn modelId="{016E43C4-5542-C64F-8007-08A5D50316BA}" type="presParOf" srcId="{F9D844C0-EC0D-194A-8B01-23225C2C271A}" destId="{D5DC3B4F-B295-914B-9437-54013B042495}" srcOrd="3" destOrd="0" presId="urn:microsoft.com/office/officeart/2017/3/layout/DropPinTimeline"/>
    <dgm:cxn modelId="{01EF29AB-ABDD-C548-9289-FC3DA119820C}" type="presParOf" srcId="{F9D844C0-EC0D-194A-8B01-23225C2C271A}" destId="{4914D96C-C319-DA4D-9E25-0B3948CD44FD}" srcOrd="4" destOrd="0" presId="urn:microsoft.com/office/officeart/2017/3/layout/DropPinTimeline"/>
    <dgm:cxn modelId="{C1A61693-C161-3E4D-A03F-CC6F3F735082}" type="presParOf" srcId="{F9D844C0-EC0D-194A-8B01-23225C2C271A}" destId="{CF3485F2-1F8F-ED44-BE3D-67851B4B55FC}" srcOrd="5" destOrd="0" presId="urn:microsoft.com/office/officeart/2017/3/layout/DropPinTimeline"/>
    <dgm:cxn modelId="{74791B82-F4B7-A149-BC5C-8F16E71C0418}" type="presParOf" srcId="{46A6B157-7198-41C4-9D25-C4F8885F1B6F}" destId="{8FC588DB-F63A-8045-A485-4930E90BC522}" srcOrd="7" destOrd="0" presId="urn:microsoft.com/office/officeart/2017/3/layout/DropPinTimeline"/>
    <dgm:cxn modelId="{98ABC9F6-CB37-2945-8A85-75296ABEDE1B}" type="presParOf" srcId="{46A6B157-7198-41C4-9D25-C4F8885F1B6F}" destId="{7A2872CD-AF8C-4841-BDD3-EF8161E18FEF}" srcOrd="8" destOrd="0" presId="urn:microsoft.com/office/officeart/2017/3/layout/DropPinTimeline"/>
    <dgm:cxn modelId="{76D75D32-624F-054B-9BFF-45427CD07A2C}" type="presParOf" srcId="{7A2872CD-AF8C-4841-BDD3-EF8161E18FEF}" destId="{A58CAB7B-729B-704C-944C-4F821E849459}" srcOrd="0" destOrd="0" presId="urn:microsoft.com/office/officeart/2017/3/layout/DropPinTimeline"/>
    <dgm:cxn modelId="{6ECB198A-F3D1-0D41-9C00-A2809914B7A3}" type="presParOf" srcId="{7A2872CD-AF8C-4841-BDD3-EF8161E18FEF}" destId="{112A5102-A033-774A-A5FA-0FECE9BD454F}" srcOrd="1" destOrd="0" presId="urn:microsoft.com/office/officeart/2017/3/layout/DropPinTimeline"/>
    <dgm:cxn modelId="{23FEE439-73A3-454C-B14D-8AE4543559CF}" type="presParOf" srcId="{112A5102-A033-774A-A5FA-0FECE9BD454F}" destId="{A5C83C72-33D2-3B47-A5CA-8DBCBBEFF091}" srcOrd="0" destOrd="0" presId="urn:microsoft.com/office/officeart/2017/3/layout/DropPinTimeline"/>
    <dgm:cxn modelId="{445E00EE-5944-2942-9CAB-929EB9FB03ED}" type="presParOf" srcId="{112A5102-A033-774A-A5FA-0FECE9BD454F}" destId="{D8701D73-3AF5-DB47-9846-77D1EBD6015A}" srcOrd="1" destOrd="0" presId="urn:microsoft.com/office/officeart/2017/3/layout/DropPinTimeline"/>
    <dgm:cxn modelId="{775B3F00-F182-6741-94F9-5A37388E8BDB}" type="presParOf" srcId="{7A2872CD-AF8C-4841-BDD3-EF8161E18FEF}" destId="{C37523BA-2A08-EC45-A04A-81288CE303BA}" srcOrd="2" destOrd="0" presId="urn:microsoft.com/office/officeart/2017/3/layout/DropPinTimeline"/>
    <dgm:cxn modelId="{5AF769EC-1F39-9545-9D64-3F30BCA7BFD4}" type="presParOf" srcId="{7A2872CD-AF8C-4841-BDD3-EF8161E18FEF}" destId="{AC04585C-C6C9-644F-9CC9-287781E495E6}" srcOrd="3" destOrd="0" presId="urn:microsoft.com/office/officeart/2017/3/layout/DropPinTimeline"/>
    <dgm:cxn modelId="{C0B68BB1-8B97-5748-A9AD-40758F119481}" type="presParOf" srcId="{7A2872CD-AF8C-4841-BDD3-EF8161E18FEF}" destId="{5DD6BB89-C292-F447-B557-B7892DE61A95}" srcOrd="4" destOrd="0" presId="urn:microsoft.com/office/officeart/2017/3/layout/DropPinTimeline"/>
    <dgm:cxn modelId="{75DBEDA4-49F5-894F-AB0D-09D645D56347}" type="presParOf" srcId="{7A2872CD-AF8C-4841-BDD3-EF8161E18FEF}" destId="{4F3C9D4E-2C9A-CA4A-9179-780E392D7F06}" srcOrd="5" destOrd="0" presId="urn:microsoft.com/office/officeart/2017/3/layout/DropPinTimeline"/>
    <dgm:cxn modelId="{5105A94A-57F8-D747-984C-40B708C409E9}" type="presParOf" srcId="{46A6B157-7198-41C4-9D25-C4F8885F1B6F}" destId="{8A143D63-214A-7C4C-B029-4C77ABE2D97B}" srcOrd="9" destOrd="0" presId="urn:microsoft.com/office/officeart/2017/3/layout/DropPinTimeline"/>
    <dgm:cxn modelId="{508F50D4-435F-4340-A887-FF7E53130DC4}" type="presParOf" srcId="{46A6B157-7198-41C4-9D25-C4F8885F1B6F}" destId="{7BC2AB1F-54C4-854A-BCB2-F727A8C74724}" srcOrd="10" destOrd="0" presId="urn:microsoft.com/office/officeart/2017/3/layout/DropPinTimeline"/>
    <dgm:cxn modelId="{9BF1BDC1-0583-FC49-AD02-7E01A10F17DC}" type="presParOf" srcId="{7BC2AB1F-54C4-854A-BCB2-F727A8C74724}" destId="{B02F6565-06B1-6A45-81B1-BD72B5E5927B}" srcOrd="0" destOrd="0" presId="urn:microsoft.com/office/officeart/2017/3/layout/DropPinTimeline"/>
    <dgm:cxn modelId="{8FD8F760-5642-FD49-A51A-FC4B7F1BDDA1}" type="presParOf" srcId="{7BC2AB1F-54C4-854A-BCB2-F727A8C74724}" destId="{AADA523B-AB00-F74D-92E6-71E9022CB85B}" srcOrd="1" destOrd="0" presId="urn:microsoft.com/office/officeart/2017/3/layout/DropPinTimeline"/>
    <dgm:cxn modelId="{C29E5A79-EF87-9B40-9F56-E967ECC9CE95}" type="presParOf" srcId="{AADA523B-AB00-F74D-92E6-71E9022CB85B}" destId="{BC3D278B-9FAE-9042-B365-10066FC482C7}" srcOrd="0" destOrd="0" presId="urn:microsoft.com/office/officeart/2017/3/layout/DropPinTimeline"/>
    <dgm:cxn modelId="{07E7C915-3EBC-4C46-A2A0-8FD78E1CF8CD}" type="presParOf" srcId="{AADA523B-AB00-F74D-92E6-71E9022CB85B}" destId="{18682315-6668-0743-93D4-17E0D107766C}" srcOrd="1" destOrd="0" presId="urn:microsoft.com/office/officeart/2017/3/layout/DropPinTimeline"/>
    <dgm:cxn modelId="{1A4AACB3-B8BD-EB49-BF39-444915C56A25}" type="presParOf" srcId="{7BC2AB1F-54C4-854A-BCB2-F727A8C74724}" destId="{BCC7AF10-77F4-3942-B292-4F327620AE3B}" srcOrd="2" destOrd="0" presId="urn:microsoft.com/office/officeart/2017/3/layout/DropPinTimeline"/>
    <dgm:cxn modelId="{A2DCB274-8420-E24A-A440-E89095BE13B0}" type="presParOf" srcId="{7BC2AB1F-54C4-854A-BCB2-F727A8C74724}" destId="{6BC9FAE6-3ADA-204E-8025-248F1D3AFB74}" srcOrd="3" destOrd="0" presId="urn:microsoft.com/office/officeart/2017/3/layout/DropPinTimeline"/>
    <dgm:cxn modelId="{777F3C52-9A1B-3E46-A75D-995BC74522CC}" type="presParOf" srcId="{7BC2AB1F-54C4-854A-BCB2-F727A8C74724}" destId="{0B41BBF4-B9C4-6042-8E88-D36F9B03815D}" srcOrd="4" destOrd="0" presId="urn:microsoft.com/office/officeart/2017/3/layout/DropPinTimeline"/>
    <dgm:cxn modelId="{C2E595B6-E21A-D447-A01E-F6355FCC1CF8}" type="presParOf" srcId="{7BC2AB1F-54C4-854A-BCB2-F727A8C74724}" destId="{614510AB-8321-7D44-911B-979EC6960D56}" srcOrd="5" destOrd="0" presId="urn:microsoft.com/office/officeart/2017/3/layout/DropPinTimeline"/>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F99230-8151-4DB2-912C-E68B2A36A087}" type="doc">
      <dgm:prSet loTypeId="urn:microsoft.com/office/officeart/2005/8/layout/hProcess9" loCatId="process" qsTypeId="urn:microsoft.com/office/officeart/2005/8/quickstyle/simple1" qsCatId="simple" csTypeId="urn:microsoft.com/office/officeart/2005/8/colors/accent1_2" csCatId="accent1" phldr="1"/>
      <dgm:spPr/>
    </dgm:pt>
    <dgm:pt modelId="{44537FBF-C206-48E8-8B6B-42955668939B}">
      <dgm:prSet phldrT="[Texto]" custT="1"/>
      <dgm:spPr>
        <a:xfrm>
          <a:off x="2053"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800" b="1" dirty="0">
              <a:solidFill>
                <a:sysClr val="window" lastClr="FFFFFF"/>
              </a:solidFill>
              <a:latin typeface="Calibri" panose="020F0502020204030204"/>
              <a:ea typeface="+mn-ea"/>
              <a:cs typeface="+mn-cs"/>
            </a:rPr>
            <a:t>Consumo Clasificadores </a:t>
          </a:r>
          <a:r>
            <a:rPr lang="es-HN" sz="1800" b="1" dirty="0" err="1">
              <a:solidFill>
                <a:sysClr val="window" lastClr="FFFFFF"/>
              </a:solidFill>
              <a:latin typeface="Calibri" panose="020F0502020204030204"/>
              <a:ea typeface="+mn-ea"/>
              <a:cs typeface="+mn-cs"/>
            </a:rPr>
            <a:t>Inst</a:t>
          </a:r>
          <a:r>
            <a:rPr lang="es-HN" sz="1800" b="1" dirty="0">
              <a:solidFill>
                <a:sysClr val="window" lastClr="FFFFFF"/>
              </a:solidFill>
              <a:latin typeface="Calibri" panose="020F0502020204030204"/>
              <a:ea typeface="+mn-ea"/>
              <a:cs typeface="+mn-cs"/>
            </a:rPr>
            <a:t>/GA en Creación</a:t>
          </a:r>
        </a:p>
      </dgm:t>
    </dgm:pt>
    <dgm:pt modelId="{3F439C59-B3A3-4556-AB6F-FD657B4B3E6F}" type="parTrans" cxnId="{580301E0-23D3-4FFD-B237-5025D3C5073E}">
      <dgm:prSet/>
      <dgm:spPr/>
      <dgm:t>
        <a:bodyPr/>
        <a:lstStyle/>
        <a:p>
          <a:endParaRPr lang="es-HN" sz="1800"/>
        </a:p>
      </dgm:t>
    </dgm:pt>
    <dgm:pt modelId="{DE6F56C6-51FB-4813-925C-9AE460813028}" type="sibTrans" cxnId="{580301E0-23D3-4FFD-B237-5025D3C5073E}">
      <dgm:prSet/>
      <dgm:spPr/>
      <dgm:t>
        <a:bodyPr/>
        <a:lstStyle/>
        <a:p>
          <a:endParaRPr lang="es-HN" sz="1800"/>
        </a:p>
      </dgm:t>
    </dgm:pt>
    <dgm:pt modelId="{7720AAA9-6D82-41BB-87FF-1685C71D0AB2}">
      <dgm:prSet phldrT="[Texto]" custT="1"/>
      <dgm:spPr>
        <a:xfrm>
          <a:off x="1534979"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700" b="1" dirty="0">
              <a:solidFill>
                <a:sysClr val="window" lastClr="FFFFFF"/>
              </a:solidFill>
              <a:latin typeface="Calibri" panose="020F0502020204030204"/>
              <a:ea typeface="+mn-ea"/>
              <a:cs typeface="+mn-cs"/>
            </a:rPr>
            <a:t>Reversiones Parciales de </a:t>
          </a:r>
          <a:r>
            <a:rPr lang="es-HN" sz="1700" b="1" dirty="0" err="1">
              <a:solidFill>
                <a:sysClr val="window" lastClr="FFFFFF"/>
              </a:solidFill>
              <a:latin typeface="Calibri" panose="020F0502020204030204"/>
              <a:ea typeface="+mn-ea"/>
              <a:cs typeface="+mn-cs"/>
            </a:rPr>
            <a:t>PreCompromisos</a:t>
          </a:r>
          <a:endParaRPr lang="es-HN" sz="1700" b="1" dirty="0">
            <a:solidFill>
              <a:sysClr val="window" lastClr="FFFFFF"/>
            </a:solidFill>
            <a:latin typeface="Calibri" panose="020F0502020204030204"/>
            <a:ea typeface="+mn-ea"/>
            <a:cs typeface="+mn-cs"/>
          </a:endParaRPr>
        </a:p>
      </dgm:t>
    </dgm:pt>
    <dgm:pt modelId="{FF5FDA6A-98C8-4A30-A708-608C2909B2BF}" type="parTrans" cxnId="{69F33BAF-5B2F-4F46-A35C-7FFC35A09E9C}">
      <dgm:prSet/>
      <dgm:spPr/>
      <dgm:t>
        <a:bodyPr/>
        <a:lstStyle/>
        <a:p>
          <a:endParaRPr lang="es-HN" sz="1800"/>
        </a:p>
      </dgm:t>
    </dgm:pt>
    <dgm:pt modelId="{89AD71C9-22D7-4CAE-98AE-355AE6F43352}" type="sibTrans" cxnId="{69F33BAF-5B2F-4F46-A35C-7FFC35A09E9C}">
      <dgm:prSet/>
      <dgm:spPr/>
      <dgm:t>
        <a:bodyPr/>
        <a:lstStyle/>
        <a:p>
          <a:endParaRPr lang="es-HN" sz="1800"/>
        </a:p>
      </dgm:t>
    </dgm:pt>
    <dgm:pt modelId="{533FACCC-6442-4B26-B21D-22C84E718C66}">
      <dgm:prSet phldrT="[Texto]" custT="1"/>
      <dgm:spPr>
        <a:xfrm>
          <a:off x="3067905"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800" b="1" dirty="0">
              <a:solidFill>
                <a:sysClr val="window" lastClr="FFFFFF"/>
              </a:solidFill>
              <a:latin typeface="Calibri" panose="020F0502020204030204"/>
              <a:ea typeface="+mn-ea"/>
              <a:cs typeface="+mn-cs"/>
            </a:rPr>
            <a:t>Aumento de </a:t>
          </a:r>
          <a:r>
            <a:rPr lang="es-HN" sz="1800" b="1" dirty="0" err="1">
              <a:solidFill>
                <a:sysClr val="window" lastClr="FFFFFF"/>
              </a:solidFill>
              <a:latin typeface="Calibri" panose="020F0502020204030204"/>
              <a:ea typeface="+mn-ea"/>
              <a:cs typeface="+mn-cs"/>
            </a:rPr>
            <a:t>PreCompromisos</a:t>
          </a:r>
          <a:endParaRPr lang="es-HN" sz="1800" b="1" dirty="0">
            <a:solidFill>
              <a:sysClr val="window" lastClr="FFFFFF"/>
            </a:solidFill>
            <a:latin typeface="Calibri" panose="020F0502020204030204"/>
            <a:ea typeface="+mn-ea"/>
            <a:cs typeface="+mn-cs"/>
          </a:endParaRPr>
        </a:p>
      </dgm:t>
    </dgm:pt>
    <dgm:pt modelId="{BB626157-E90E-41CA-9E43-6B2A4E61BABC}" type="parTrans" cxnId="{A04D860E-40F0-4627-A859-B7C96E395004}">
      <dgm:prSet/>
      <dgm:spPr/>
      <dgm:t>
        <a:bodyPr/>
        <a:lstStyle/>
        <a:p>
          <a:endParaRPr lang="es-HN" sz="1800"/>
        </a:p>
      </dgm:t>
    </dgm:pt>
    <dgm:pt modelId="{F5AFFCB4-D1A8-40DB-A723-1E7BAB1FFF24}" type="sibTrans" cxnId="{A04D860E-40F0-4627-A859-B7C96E395004}">
      <dgm:prSet/>
      <dgm:spPr/>
      <dgm:t>
        <a:bodyPr/>
        <a:lstStyle/>
        <a:p>
          <a:endParaRPr lang="es-HN" sz="1800"/>
        </a:p>
      </dgm:t>
    </dgm:pt>
    <dgm:pt modelId="{A6948673-265D-48AA-BBAC-813497C163D1}">
      <dgm:prSet phldrT="[Texto]" custT="1"/>
      <dgm:spPr>
        <a:xfrm>
          <a:off x="4600831"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800" b="1" dirty="0">
              <a:solidFill>
                <a:sysClr val="window" lastClr="FFFFFF"/>
              </a:solidFill>
              <a:latin typeface="Calibri" panose="020F0502020204030204"/>
              <a:ea typeface="+mn-ea"/>
              <a:cs typeface="+mn-cs"/>
            </a:rPr>
            <a:t>Consumo Tasa de Cambio / Moneda extranjera</a:t>
          </a:r>
        </a:p>
      </dgm:t>
    </dgm:pt>
    <dgm:pt modelId="{802C9590-5010-48A4-BF02-71FB61FE01C9}" type="parTrans" cxnId="{6D70324C-E72F-4FB5-B476-E7CB17428DE1}">
      <dgm:prSet/>
      <dgm:spPr/>
      <dgm:t>
        <a:bodyPr/>
        <a:lstStyle/>
        <a:p>
          <a:endParaRPr lang="es-HN" sz="1800"/>
        </a:p>
      </dgm:t>
    </dgm:pt>
    <dgm:pt modelId="{9D8B0467-7261-4CEC-81C5-C2DD470824FD}" type="sibTrans" cxnId="{6D70324C-E72F-4FB5-B476-E7CB17428DE1}">
      <dgm:prSet/>
      <dgm:spPr/>
      <dgm:t>
        <a:bodyPr/>
        <a:lstStyle/>
        <a:p>
          <a:endParaRPr lang="es-HN" sz="1800"/>
        </a:p>
      </dgm:t>
    </dgm:pt>
    <dgm:pt modelId="{927692F4-AC65-4B65-B0FE-18EE8B5ED693}">
      <dgm:prSet phldrT="[Texto]" custT="1"/>
      <dgm:spPr>
        <a:xfrm>
          <a:off x="6133757" y="1305401"/>
          <a:ext cx="1313936" cy="1740535"/>
        </a:xfrm>
        <a:prstGeom prst="roundRect">
          <a:avLst/>
        </a:prstGeom>
        <a:solidFill>
          <a:srgbClr val="92D050"/>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800" b="1" dirty="0">
              <a:solidFill>
                <a:sysClr val="window" lastClr="FFFFFF"/>
              </a:solidFill>
              <a:latin typeface="Calibri" panose="020F0502020204030204"/>
              <a:ea typeface="+mn-ea"/>
              <a:cs typeface="+mn-cs"/>
            </a:rPr>
            <a:t>Corrección Estructuras Presupuestarias</a:t>
          </a:r>
        </a:p>
      </dgm:t>
    </dgm:pt>
    <dgm:pt modelId="{ACBB4E5F-B568-42A4-9764-2091F1A3568F}" type="parTrans" cxnId="{16B31BEE-AAE2-4489-A66F-5D51FCE98325}">
      <dgm:prSet/>
      <dgm:spPr/>
      <dgm:t>
        <a:bodyPr/>
        <a:lstStyle/>
        <a:p>
          <a:endParaRPr lang="es-HN" sz="1800"/>
        </a:p>
      </dgm:t>
    </dgm:pt>
    <dgm:pt modelId="{431F327D-3260-420E-A168-DA71B495DE2F}" type="sibTrans" cxnId="{16B31BEE-AAE2-4489-A66F-5D51FCE98325}">
      <dgm:prSet/>
      <dgm:spPr/>
      <dgm:t>
        <a:bodyPr/>
        <a:lstStyle/>
        <a:p>
          <a:endParaRPr lang="es-HN" sz="1800"/>
        </a:p>
      </dgm:t>
    </dgm:pt>
    <dgm:pt modelId="{73CF4034-4DAB-413E-AE2F-D73358B95913}">
      <dgm:prSet phldrT="[Texto]" custT="1"/>
      <dgm:spPr>
        <a:xfrm>
          <a:off x="7666683" y="1305401"/>
          <a:ext cx="1313936" cy="1740535"/>
        </a:xfrm>
        <a:prstGeom prst="roundRect">
          <a:avLst/>
        </a:prstGeom>
        <a:solidFill>
          <a:srgbClr val="92D050"/>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800" b="1" dirty="0">
              <a:solidFill>
                <a:sysClr val="window" lastClr="FFFFFF"/>
              </a:solidFill>
              <a:latin typeface="Calibri" panose="020F0502020204030204"/>
              <a:ea typeface="+mn-ea"/>
              <a:cs typeface="+mn-cs"/>
            </a:rPr>
            <a:t>Campos EDCA viajan completos a F01s  desde H2</a:t>
          </a:r>
        </a:p>
      </dgm:t>
    </dgm:pt>
    <dgm:pt modelId="{C46FCAFB-E337-4EF6-A54C-4E4E53E369B8}" type="parTrans" cxnId="{975E827C-80ED-4B46-A93F-03477BB8D586}">
      <dgm:prSet/>
      <dgm:spPr/>
      <dgm:t>
        <a:bodyPr/>
        <a:lstStyle/>
        <a:p>
          <a:endParaRPr lang="es-HN" sz="1800"/>
        </a:p>
      </dgm:t>
    </dgm:pt>
    <dgm:pt modelId="{9C26FFF2-0D6A-4B30-813F-648ACA6E3224}" type="sibTrans" cxnId="{975E827C-80ED-4B46-A93F-03477BB8D586}">
      <dgm:prSet/>
      <dgm:spPr/>
      <dgm:t>
        <a:bodyPr/>
        <a:lstStyle/>
        <a:p>
          <a:endParaRPr lang="es-HN" sz="1800"/>
        </a:p>
      </dgm:t>
    </dgm:pt>
    <dgm:pt modelId="{F3693F2D-798E-4560-AC1E-141C48F38DD8}">
      <dgm:prSet phldrT="[Texto]" custT="1"/>
      <dgm:spPr>
        <a:xfrm>
          <a:off x="9199609" y="1305401"/>
          <a:ext cx="1313936" cy="1740535"/>
        </a:xfrm>
        <a:prstGeom prst="roundRect">
          <a:avLst/>
        </a:prstGeom>
        <a:solidFill>
          <a:sysClr val="window" lastClr="FFFFFF">
            <a:lumMod val="50000"/>
          </a:sys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HN" sz="1800" b="1" dirty="0">
              <a:solidFill>
                <a:sysClr val="window" lastClr="FFFFFF"/>
              </a:solidFill>
              <a:latin typeface="Calibri" panose="020F0502020204030204"/>
              <a:ea typeface="+mn-ea"/>
              <a:cs typeface="+mn-cs"/>
            </a:rPr>
            <a:t>Cronograma de Pagos</a:t>
          </a:r>
        </a:p>
      </dgm:t>
    </dgm:pt>
    <dgm:pt modelId="{7E89823E-9DF9-4843-871E-771D58551933}" type="parTrans" cxnId="{333B5C26-FB6C-422D-893B-5A3844C3D6DE}">
      <dgm:prSet/>
      <dgm:spPr/>
      <dgm:t>
        <a:bodyPr/>
        <a:lstStyle/>
        <a:p>
          <a:endParaRPr lang="es-HN"/>
        </a:p>
      </dgm:t>
    </dgm:pt>
    <dgm:pt modelId="{25077DA5-4BC6-4055-BB43-B895C30B43F5}" type="sibTrans" cxnId="{333B5C26-FB6C-422D-893B-5A3844C3D6DE}">
      <dgm:prSet/>
      <dgm:spPr/>
      <dgm:t>
        <a:bodyPr/>
        <a:lstStyle/>
        <a:p>
          <a:endParaRPr lang="es-HN"/>
        </a:p>
      </dgm:t>
    </dgm:pt>
    <dgm:pt modelId="{3471DA46-5BEB-48E2-9505-248AB974CF7C}" type="pres">
      <dgm:prSet presAssocID="{70F99230-8151-4DB2-912C-E68B2A36A087}" presName="CompostProcess" presStyleCnt="0">
        <dgm:presLayoutVars>
          <dgm:dir/>
          <dgm:resizeHandles val="exact"/>
        </dgm:presLayoutVars>
      </dgm:prSet>
      <dgm:spPr/>
    </dgm:pt>
    <dgm:pt modelId="{5C023D8C-E8FA-4805-BD85-51A11721C3EC}" type="pres">
      <dgm:prSet presAssocID="{70F99230-8151-4DB2-912C-E68B2A36A087}" presName="arrow" presStyleLbl="bgShp" presStyleIdx="0" presStyleCnt="1"/>
      <dgm:spPr>
        <a:xfrm>
          <a:off x="788669" y="0"/>
          <a:ext cx="8938260" cy="4351338"/>
        </a:xfrm>
        <a:prstGeom prst="rightArrow">
          <a:avLst/>
        </a:prstGeom>
        <a:solidFill>
          <a:srgbClr val="4472C4">
            <a:tint val="40000"/>
            <a:hueOff val="0"/>
            <a:satOff val="0"/>
            <a:lumOff val="0"/>
            <a:alphaOff val="0"/>
          </a:srgbClr>
        </a:solidFill>
        <a:ln>
          <a:noFill/>
        </a:ln>
        <a:effectLst/>
      </dgm:spPr>
    </dgm:pt>
    <dgm:pt modelId="{8190CF51-F12F-4842-96E3-4428693AC625}" type="pres">
      <dgm:prSet presAssocID="{70F99230-8151-4DB2-912C-E68B2A36A087}" presName="linearProcess" presStyleCnt="0"/>
      <dgm:spPr/>
    </dgm:pt>
    <dgm:pt modelId="{AB7B1B6E-2E57-4E57-AE6E-CC0250085670}" type="pres">
      <dgm:prSet presAssocID="{44537FBF-C206-48E8-8B6B-42955668939B}" presName="textNode" presStyleLbl="node1" presStyleIdx="0" presStyleCnt="7">
        <dgm:presLayoutVars>
          <dgm:bulletEnabled val="1"/>
        </dgm:presLayoutVars>
      </dgm:prSet>
      <dgm:spPr/>
    </dgm:pt>
    <dgm:pt modelId="{274720E3-23CB-49A6-A7B5-3C46183FE45A}" type="pres">
      <dgm:prSet presAssocID="{DE6F56C6-51FB-4813-925C-9AE460813028}" presName="sibTrans" presStyleCnt="0"/>
      <dgm:spPr/>
    </dgm:pt>
    <dgm:pt modelId="{B48F39F2-B092-40B6-8C09-D2790C2D3835}" type="pres">
      <dgm:prSet presAssocID="{7720AAA9-6D82-41BB-87FF-1685C71D0AB2}" presName="textNode" presStyleLbl="node1" presStyleIdx="1" presStyleCnt="7">
        <dgm:presLayoutVars>
          <dgm:bulletEnabled val="1"/>
        </dgm:presLayoutVars>
      </dgm:prSet>
      <dgm:spPr/>
    </dgm:pt>
    <dgm:pt modelId="{F6E35A74-0479-455C-810E-CD6F53A09486}" type="pres">
      <dgm:prSet presAssocID="{89AD71C9-22D7-4CAE-98AE-355AE6F43352}" presName="sibTrans" presStyleCnt="0"/>
      <dgm:spPr/>
    </dgm:pt>
    <dgm:pt modelId="{45A031A0-FDF4-4DAF-8E34-B3A447999834}" type="pres">
      <dgm:prSet presAssocID="{533FACCC-6442-4B26-B21D-22C84E718C66}" presName="textNode" presStyleLbl="node1" presStyleIdx="2" presStyleCnt="7">
        <dgm:presLayoutVars>
          <dgm:bulletEnabled val="1"/>
        </dgm:presLayoutVars>
      </dgm:prSet>
      <dgm:spPr/>
    </dgm:pt>
    <dgm:pt modelId="{A2D99D8B-CC80-49E7-A94D-6030204B64D7}" type="pres">
      <dgm:prSet presAssocID="{F5AFFCB4-D1A8-40DB-A723-1E7BAB1FFF24}" presName="sibTrans" presStyleCnt="0"/>
      <dgm:spPr/>
    </dgm:pt>
    <dgm:pt modelId="{26F28C30-732E-44B3-8340-0BDD7F47798F}" type="pres">
      <dgm:prSet presAssocID="{A6948673-265D-48AA-BBAC-813497C163D1}" presName="textNode" presStyleLbl="node1" presStyleIdx="3" presStyleCnt="7">
        <dgm:presLayoutVars>
          <dgm:bulletEnabled val="1"/>
        </dgm:presLayoutVars>
      </dgm:prSet>
      <dgm:spPr/>
    </dgm:pt>
    <dgm:pt modelId="{916B3333-48AE-43B7-9DD3-B533C346740A}" type="pres">
      <dgm:prSet presAssocID="{9D8B0467-7261-4CEC-81C5-C2DD470824FD}" presName="sibTrans" presStyleCnt="0"/>
      <dgm:spPr/>
    </dgm:pt>
    <dgm:pt modelId="{8310867E-7615-46FD-A0C9-B1AA4923E391}" type="pres">
      <dgm:prSet presAssocID="{927692F4-AC65-4B65-B0FE-18EE8B5ED693}" presName="textNode" presStyleLbl="node1" presStyleIdx="4" presStyleCnt="7">
        <dgm:presLayoutVars>
          <dgm:bulletEnabled val="1"/>
        </dgm:presLayoutVars>
      </dgm:prSet>
      <dgm:spPr/>
    </dgm:pt>
    <dgm:pt modelId="{A1159E36-4C54-47A7-8843-536682EE146F}" type="pres">
      <dgm:prSet presAssocID="{431F327D-3260-420E-A168-DA71B495DE2F}" presName="sibTrans" presStyleCnt="0"/>
      <dgm:spPr/>
    </dgm:pt>
    <dgm:pt modelId="{A61FF916-2638-4E9B-AD8C-3AD681ACACF6}" type="pres">
      <dgm:prSet presAssocID="{73CF4034-4DAB-413E-AE2F-D73358B95913}" presName="textNode" presStyleLbl="node1" presStyleIdx="5" presStyleCnt="7">
        <dgm:presLayoutVars>
          <dgm:bulletEnabled val="1"/>
        </dgm:presLayoutVars>
      </dgm:prSet>
      <dgm:spPr/>
    </dgm:pt>
    <dgm:pt modelId="{01623F3A-09B6-4DCD-8271-F2FC6D27FBF0}" type="pres">
      <dgm:prSet presAssocID="{9C26FFF2-0D6A-4B30-813F-648ACA6E3224}" presName="sibTrans" presStyleCnt="0"/>
      <dgm:spPr/>
    </dgm:pt>
    <dgm:pt modelId="{9F36860C-070F-4549-B1A0-F40C732BB179}" type="pres">
      <dgm:prSet presAssocID="{F3693F2D-798E-4560-AC1E-141C48F38DD8}" presName="textNode" presStyleLbl="node1" presStyleIdx="6" presStyleCnt="7">
        <dgm:presLayoutVars>
          <dgm:bulletEnabled val="1"/>
        </dgm:presLayoutVars>
      </dgm:prSet>
      <dgm:spPr/>
    </dgm:pt>
  </dgm:ptLst>
  <dgm:cxnLst>
    <dgm:cxn modelId="{A04D860E-40F0-4627-A859-B7C96E395004}" srcId="{70F99230-8151-4DB2-912C-E68B2A36A087}" destId="{533FACCC-6442-4B26-B21D-22C84E718C66}" srcOrd="2" destOrd="0" parTransId="{BB626157-E90E-41CA-9E43-6B2A4E61BABC}" sibTransId="{F5AFFCB4-D1A8-40DB-A723-1E7BAB1FFF24}"/>
    <dgm:cxn modelId="{333B5C26-FB6C-422D-893B-5A3844C3D6DE}" srcId="{70F99230-8151-4DB2-912C-E68B2A36A087}" destId="{F3693F2D-798E-4560-AC1E-141C48F38DD8}" srcOrd="6" destOrd="0" parTransId="{7E89823E-9DF9-4843-871E-771D58551933}" sibTransId="{25077DA5-4BC6-4055-BB43-B895C30B43F5}"/>
    <dgm:cxn modelId="{099FF563-C28C-4253-A640-7FC887E1E8A3}" type="presOf" srcId="{A6948673-265D-48AA-BBAC-813497C163D1}" destId="{26F28C30-732E-44B3-8340-0BDD7F47798F}" srcOrd="0" destOrd="0" presId="urn:microsoft.com/office/officeart/2005/8/layout/hProcess9"/>
    <dgm:cxn modelId="{DFD26249-8F40-4C94-A7CC-FE5E4328DE73}" type="presOf" srcId="{927692F4-AC65-4B65-B0FE-18EE8B5ED693}" destId="{8310867E-7615-46FD-A0C9-B1AA4923E391}" srcOrd="0" destOrd="0" presId="urn:microsoft.com/office/officeart/2005/8/layout/hProcess9"/>
    <dgm:cxn modelId="{6D70324C-E72F-4FB5-B476-E7CB17428DE1}" srcId="{70F99230-8151-4DB2-912C-E68B2A36A087}" destId="{A6948673-265D-48AA-BBAC-813497C163D1}" srcOrd="3" destOrd="0" parTransId="{802C9590-5010-48A4-BF02-71FB61FE01C9}" sibTransId="{9D8B0467-7261-4CEC-81C5-C2DD470824FD}"/>
    <dgm:cxn modelId="{9E89F04D-4292-452C-A93F-61B07A17035B}" type="presOf" srcId="{7720AAA9-6D82-41BB-87FF-1685C71D0AB2}" destId="{B48F39F2-B092-40B6-8C09-D2790C2D3835}" srcOrd="0" destOrd="0" presId="urn:microsoft.com/office/officeart/2005/8/layout/hProcess9"/>
    <dgm:cxn modelId="{975E827C-80ED-4B46-A93F-03477BB8D586}" srcId="{70F99230-8151-4DB2-912C-E68B2A36A087}" destId="{73CF4034-4DAB-413E-AE2F-D73358B95913}" srcOrd="5" destOrd="0" parTransId="{C46FCAFB-E337-4EF6-A54C-4E4E53E369B8}" sibTransId="{9C26FFF2-0D6A-4B30-813F-648ACA6E3224}"/>
    <dgm:cxn modelId="{20A56D8E-085A-49CB-B06A-05F71C8FD003}" type="presOf" srcId="{F3693F2D-798E-4560-AC1E-141C48F38DD8}" destId="{9F36860C-070F-4549-B1A0-F40C732BB179}" srcOrd="0" destOrd="0" presId="urn:microsoft.com/office/officeart/2005/8/layout/hProcess9"/>
    <dgm:cxn modelId="{1F83389D-6D08-485C-B50F-9CD5C1AFCE53}" type="presOf" srcId="{70F99230-8151-4DB2-912C-E68B2A36A087}" destId="{3471DA46-5BEB-48E2-9505-248AB974CF7C}" srcOrd="0" destOrd="0" presId="urn:microsoft.com/office/officeart/2005/8/layout/hProcess9"/>
    <dgm:cxn modelId="{69F33BAF-5B2F-4F46-A35C-7FFC35A09E9C}" srcId="{70F99230-8151-4DB2-912C-E68B2A36A087}" destId="{7720AAA9-6D82-41BB-87FF-1685C71D0AB2}" srcOrd="1" destOrd="0" parTransId="{FF5FDA6A-98C8-4A30-A708-608C2909B2BF}" sibTransId="{89AD71C9-22D7-4CAE-98AE-355AE6F43352}"/>
    <dgm:cxn modelId="{E14BB8DA-80E8-4234-BD63-7613970FE9CE}" type="presOf" srcId="{44537FBF-C206-48E8-8B6B-42955668939B}" destId="{AB7B1B6E-2E57-4E57-AE6E-CC0250085670}" srcOrd="0" destOrd="0" presId="urn:microsoft.com/office/officeart/2005/8/layout/hProcess9"/>
    <dgm:cxn modelId="{24C1CCDE-D2B2-4B60-AEC9-F26DCDA1277E}" type="presOf" srcId="{73CF4034-4DAB-413E-AE2F-D73358B95913}" destId="{A61FF916-2638-4E9B-AD8C-3AD681ACACF6}" srcOrd="0" destOrd="0" presId="urn:microsoft.com/office/officeart/2005/8/layout/hProcess9"/>
    <dgm:cxn modelId="{580301E0-23D3-4FFD-B237-5025D3C5073E}" srcId="{70F99230-8151-4DB2-912C-E68B2A36A087}" destId="{44537FBF-C206-48E8-8B6B-42955668939B}" srcOrd="0" destOrd="0" parTransId="{3F439C59-B3A3-4556-AB6F-FD657B4B3E6F}" sibTransId="{DE6F56C6-51FB-4813-925C-9AE460813028}"/>
    <dgm:cxn modelId="{16B31BEE-AAE2-4489-A66F-5D51FCE98325}" srcId="{70F99230-8151-4DB2-912C-E68B2A36A087}" destId="{927692F4-AC65-4B65-B0FE-18EE8B5ED693}" srcOrd="4" destOrd="0" parTransId="{ACBB4E5F-B568-42A4-9764-2091F1A3568F}" sibTransId="{431F327D-3260-420E-A168-DA71B495DE2F}"/>
    <dgm:cxn modelId="{D10B98FA-F8DB-44DB-A2FB-F2AD9FE64810}" type="presOf" srcId="{533FACCC-6442-4B26-B21D-22C84E718C66}" destId="{45A031A0-FDF4-4DAF-8E34-B3A447999834}" srcOrd="0" destOrd="0" presId="urn:microsoft.com/office/officeart/2005/8/layout/hProcess9"/>
    <dgm:cxn modelId="{23C49149-92CC-4F66-A76C-25D6970FA0ED}" type="presParOf" srcId="{3471DA46-5BEB-48E2-9505-248AB974CF7C}" destId="{5C023D8C-E8FA-4805-BD85-51A11721C3EC}" srcOrd="0" destOrd="0" presId="urn:microsoft.com/office/officeart/2005/8/layout/hProcess9"/>
    <dgm:cxn modelId="{7A6A11DB-B403-4D52-AEDC-CAE084A29879}" type="presParOf" srcId="{3471DA46-5BEB-48E2-9505-248AB974CF7C}" destId="{8190CF51-F12F-4842-96E3-4428693AC625}" srcOrd="1" destOrd="0" presId="urn:microsoft.com/office/officeart/2005/8/layout/hProcess9"/>
    <dgm:cxn modelId="{5E099E37-12A3-4ECF-A3F4-C575ED4DA8C8}" type="presParOf" srcId="{8190CF51-F12F-4842-96E3-4428693AC625}" destId="{AB7B1B6E-2E57-4E57-AE6E-CC0250085670}" srcOrd="0" destOrd="0" presId="urn:microsoft.com/office/officeart/2005/8/layout/hProcess9"/>
    <dgm:cxn modelId="{01E4C0B7-7F64-48E4-88FC-38909CB7F354}" type="presParOf" srcId="{8190CF51-F12F-4842-96E3-4428693AC625}" destId="{274720E3-23CB-49A6-A7B5-3C46183FE45A}" srcOrd="1" destOrd="0" presId="urn:microsoft.com/office/officeart/2005/8/layout/hProcess9"/>
    <dgm:cxn modelId="{B24CE137-4043-4E9F-AA05-3DEE3F3856CC}" type="presParOf" srcId="{8190CF51-F12F-4842-96E3-4428693AC625}" destId="{B48F39F2-B092-40B6-8C09-D2790C2D3835}" srcOrd="2" destOrd="0" presId="urn:microsoft.com/office/officeart/2005/8/layout/hProcess9"/>
    <dgm:cxn modelId="{A4A767B6-7B94-48FF-B9B8-79C462408986}" type="presParOf" srcId="{8190CF51-F12F-4842-96E3-4428693AC625}" destId="{F6E35A74-0479-455C-810E-CD6F53A09486}" srcOrd="3" destOrd="0" presId="urn:microsoft.com/office/officeart/2005/8/layout/hProcess9"/>
    <dgm:cxn modelId="{2B5B863E-4D00-4072-AAF7-9C38448A2D71}" type="presParOf" srcId="{8190CF51-F12F-4842-96E3-4428693AC625}" destId="{45A031A0-FDF4-4DAF-8E34-B3A447999834}" srcOrd="4" destOrd="0" presId="urn:microsoft.com/office/officeart/2005/8/layout/hProcess9"/>
    <dgm:cxn modelId="{0E1A2D88-A62B-454B-A8B3-0F7FC691F8E3}" type="presParOf" srcId="{8190CF51-F12F-4842-96E3-4428693AC625}" destId="{A2D99D8B-CC80-49E7-A94D-6030204B64D7}" srcOrd="5" destOrd="0" presId="urn:microsoft.com/office/officeart/2005/8/layout/hProcess9"/>
    <dgm:cxn modelId="{79532EAE-CCC2-4E1D-9972-0C205F0EECD9}" type="presParOf" srcId="{8190CF51-F12F-4842-96E3-4428693AC625}" destId="{26F28C30-732E-44B3-8340-0BDD7F47798F}" srcOrd="6" destOrd="0" presId="urn:microsoft.com/office/officeart/2005/8/layout/hProcess9"/>
    <dgm:cxn modelId="{5ECF071E-C40F-4364-822D-16727612F95C}" type="presParOf" srcId="{8190CF51-F12F-4842-96E3-4428693AC625}" destId="{916B3333-48AE-43B7-9DD3-B533C346740A}" srcOrd="7" destOrd="0" presId="urn:microsoft.com/office/officeart/2005/8/layout/hProcess9"/>
    <dgm:cxn modelId="{6E31FD86-201F-4F25-A331-24B61D962D37}" type="presParOf" srcId="{8190CF51-F12F-4842-96E3-4428693AC625}" destId="{8310867E-7615-46FD-A0C9-B1AA4923E391}" srcOrd="8" destOrd="0" presId="urn:microsoft.com/office/officeart/2005/8/layout/hProcess9"/>
    <dgm:cxn modelId="{05540664-4076-4F4A-AD5E-62973458FF8E}" type="presParOf" srcId="{8190CF51-F12F-4842-96E3-4428693AC625}" destId="{A1159E36-4C54-47A7-8843-536682EE146F}" srcOrd="9" destOrd="0" presId="urn:microsoft.com/office/officeart/2005/8/layout/hProcess9"/>
    <dgm:cxn modelId="{54FB0936-4B75-4EFF-B9D9-90B56A801132}" type="presParOf" srcId="{8190CF51-F12F-4842-96E3-4428693AC625}" destId="{A61FF916-2638-4E9B-AD8C-3AD681ACACF6}" srcOrd="10" destOrd="0" presId="urn:microsoft.com/office/officeart/2005/8/layout/hProcess9"/>
    <dgm:cxn modelId="{716B80AA-DBB9-41D9-9BF3-2670520298F0}" type="presParOf" srcId="{8190CF51-F12F-4842-96E3-4428693AC625}" destId="{01623F3A-09B6-4DCD-8271-F2FC6D27FBF0}" srcOrd="11" destOrd="0" presId="urn:microsoft.com/office/officeart/2005/8/layout/hProcess9"/>
    <dgm:cxn modelId="{9B857169-3989-4FDD-95E1-58082E9A579A}" type="presParOf" srcId="{8190CF51-F12F-4842-96E3-4428693AC625}" destId="{9F36860C-070F-4549-B1A0-F40C732BB179}"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04284-1F7C-4D58-BC79-8C2DEE7E9FAF}">
      <dsp:nvSpPr>
        <dsp:cNvPr id="0" name=""/>
        <dsp:cNvSpPr/>
      </dsp:nvSpPr>
      <dsp:spPr>
        <a:xfrm>
          <a:off x="0" y="2476501"/>
          <a:ext cx="10939605" cy="428624"/>
        </a:xfrm>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sp:spPr>
      <dsp:style>
        <a:lnRef idx="2">
          <a:scrgbClr r="0" g="0" b="0"/>
        </a:lnRef>
        <a:fillRef idx="1">
          <a:scrgbClr r="0" g="0" b="0"/>
        </a:fillRef>
        <a:effectRef idx="0">
          <a:scrgbClr r="0" g="0" b="0"/>
        </a:effectRef>
        <a:fontRef idx="minor"/>
      </dsp:style>
    </dsp:sp>
    <dsp:sp modelId="{19EF924A-339B-436A-9151-9C7B0B0377B9}">
      <dsp:nvSpPr>
        <dsp:cNvPr id="0" name=""/>
        <dsp:cNvSpPr/>
      </dsp:nvSpPr>
      <dsp:spPr>
        <a:xfrm rot="8100000">
          <a:off x="80753" y="626633"/>
          <a:ext cx="382748" cy="382748"/>
        </a:xfrm>
        <a:prstGeom prst="teardrop">
          <a:avLst>
            <a:gd name="adj" fmla="val 115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6B4BA4-33F0-43CE-A60E-B95E195AD5A9}">
      <dsp:nvSpPr>
        <dsp:cNvPr id="0" name=""/>
        <dsp:cNvSpPr/>
      </dsp:nvSpPr>
      <dsp:spPr>
        <a:xfrm>
          <a:off x="123273" y="669153"/>
          <a:ext cx="297708" cy="297708"/>
        </a:xfrm>
        <a:prstGeom prst="donu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782CF5D-A585-4990-846A-5EDBD19A9BDB}">
      <dsp:nvSpPr>
        <dsp:cNvPr id="0" name=""/>
        <dsp:cNvSpPr/>
      </dsp:nvSpPr>
      <dsp:spPr>
        <a:xfrm>
          <a:off x="542771" y="1097851"/>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err="1"/>
            <a:t>Firma</a:t>
          </a:r>
          <a:r>
            <a:rPr lang="en-US" sz="1400" kern="1200"/>
            <a:t> </a:t>
          </a:r>
          <a:r>
            <a:rPr lang="en-US" sz="1400" kern="1200" err="1"/>
            <a:t>Contrato</a:t>
          </a:r>
          <a:r>
            <a:rPr lang="en-US" sz="1400" kern="1200"/>
            <a:t>: </a:t>
          </a:r>
          <a:r>
            <a:rPr lang="en-US" sz="1400" kern="1200" err="1"/>
            <a:t>Servicio</a:t>
          </a:r>
          <a:r>
            <a:rPr lang="en-US" sz="1400" kern="1200"/>
            <a:t> de </a:t>
          </a:r>
          <a:r>
            <a:rPr lang="en-US" sz="1400" kern="1200" err="1"/>
            <a:t>Soporte</a:t>
          </a:r>
          <a:r>
            <a:rPr lang="en-US" sz="1400" kern="1200"/>
            <a:t> y </a:t>
          </a:r>
          <a:r>
            <a:rPr lang="en-US" sz="1400" kern="1200" err="1"/>
            <a:t>Mantenimiento</a:t>
          </a:r>
          <a:r>
            <a:rPr lang="en-US" sz="1400" kern="1200"/>
            <a:t> (INVEST-H – VORTAL)</a:t>
          </a:r>
        </a:p>
      </dsp:txBody>
      <dsp:txXfrm>
        <a:off x="542771" y="1097851"/>
        <a:ext cx="2202346" cy="1592961"/>
      </dsp:txXfrm>
    </dsp:sp>
    <dsp:sp modelId="{85C50C56-6DC8-4C47-8DBC-4FD6B1554AA4}">
      <dsp:nvSpPr>
        <dsp:cNvPr id="0" name=""/>
        <dsp:cNvSpPr/>
      </dsp:nvSpPr>
      <dsp:spPr>
        <a:xfrm>
          <a:off x="542771" y="538162"/>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a:solidFill>
                <a:schemeClr val="accent1">
                  <a:lumMod val="75000"/>
                </a:schemeClr>
              </a:solidFill>
            </a:rPr>
            <a:t>Febrero</a:t>
          </a:r>
          <a:endParaRPr lang="en-US" sz="1100" kern="1200">
            <a:solidFill>
              <a:schemeClr val="accent1">
                <a:lumMod val="75000"/>
              </a:schemeClr>
            </a:solidFill>
          </a:endParaRPr>
        </a:p>
      </dsp:txBody>
      <dsp:txXfrm>
        <a:off x="542771" y="538162"/>
        <a:ext cx="2202346" cy="559689"/>
      </dsp:txXfrm>
    </dsp:sp>
    <dsp:sp modelId="{4F322B1B-F357-4BCD-BF34-8A0D705A1CE7}">
      <dsp:nvSpPr>
        <dsp:cNvPr id="0" name=""/>
        <dsp:cNvSpPr/>
      </dsp:nvSpPr>
      <dsp:spPr>
        <a:xfrm>
          <a:off x="272127" y="1097851"/>
          <a:ext cx="0" cy="1592961"/>
        </a:xfrm>
        <a:prstGeom prst="line">
          <a:avLst/>
        </a:prstGeom>
        <a:noFill/>
        <a:ln w="3175" cap="flat" cmpd="sng" algn="ctr">
          <a:solidFill>
            <a:schemeClr val="bg1">
              <a:lumMod val="85000"/>
            </a:schemeClr>
          </a:solidFill>
          <a:prstDash val="solid"/>
          <a:miter lim="800000"/>
        </a:ln>
        <a:effectLst/>
      </dsp:spPr>
      <dsp:style>
        <a:lnRef idx="1">
          <a:scrgbClr r="0" g="0" b="0"/>
        </a:lnRef>
        <a:fillRef idx="0">
          <a:scrgbClr r="0" g="0" b="0"/>
        </a:fillRef>
        <a:effectRef idx="0">
          <a:scrgbClr r="0" g="0" b="0"/>
        </a:effectRef>
        <a:fontRef idx="minor"/>
      </dsp:style>
    </dsp:sp>
    <dsp:sp modelId="{9F727168-E825-43C1-AF50-41E115F59C0C}">
      <dsp:nvSpPr>
        <dsp:cNvPr id="0" name=""/>
        <dsp:cNvSpPr/>
      </dsp:nvSpPr>
      <dsp:spPr>
        <a:xfrm>
          <a:off x="232612" y="2640440"/>
          <a:ext cx="97431" cy="100744"/>
        </a:xfrm>
        <a:prstGeom prst="ellipse">
          <a:avLst/>
        </a:prstGeom>
        <a:solidFill>
          <a:schemeClr val="accent1"/>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69C0E0-1049-9F45-B490-CB235027B4D2}">
      <dsp:nvSpPr>
        <dsp:cNvPr id="0" name=""/>
        <dsp:cNvSpPr/>
      </dsp:nvSpPr>
      <dsp:spPr>
        <a:xfrm rot="18900000">
          <a:off x="1446253" y="4372244"/>
          <a:ext cx="382748" cy="38274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D25FEA-2CCC-A547-99F6-0B1988FA5BB2}">
      <dsp:nvSpPr>
        <dsp:cNvPr id="0" name=""/>
        <dsp:cNvSpPr/>
      </dsp:nvSpPr>
      <dsp:spPr>
        <a:xfrm>
          <a:off x="1488773" y="4414764"/>
          <a:ext cx="297708" cy="297708"/>
        </a:xfrm>
        <a:prstGeom prst="donu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471ACF4-77FA-BD4A-B4F6-94F70D52D63C}">
      <dsp:nvSpPr>
        <dsp:cNvPr id="0" name=""/>
        <dsp:cNvSpPr/>
      </dsp:nvSpPr>
      <dsp:spPr>
        <a:xfrm>
          <a:off x="1908271" y="2690813"/>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kern="1200" err="1"/>
            <a:t>Consolidación</a:t>
          </a:r>
          <a:r>
            <a:rPr lang="en-US" sz="1400" kern="1200"/>
            <a:t> de </a:t>
          </a:r>
          <a:r>
            <a:rPr lang="en-US" sz="1400" kern="1200" err="1"/>
            <a:t>Equipos</a:t>
          </a:r>
          <a:r>
            <a:rPr lang="en-US" sz="1400" kern="1200"/>
            <a:t> de </a:t>
          </a:r>
          <a:r>
            <a:rPr lang="en-US" sz="1400" kern="1200" err="1"/>
            <a:t>Trabajo</a:t>
          </a:r>
          <a:r>
            <a:rPr lang="en-US" sz="1400" kern="1200"/>
            <a:t> entre </a:t>
          </a:r>
          <a:r>
            <a:rPr lang="en-US" sz="1400" kern="1200" err="1"/>
            <a:t>entes</a:t>
          </a:r>
          <a:r>
            <a:rPr lang="en-US" sz="1400" kern="1200"/>
            <a:t> </a:t>
          </a:r>
          <a:r>
            <a:rPr lang="en-US" sz="1400" kern="1200" err="1"/>
            <a:t>rectores</a:t>
          </a:r>
          <a:r>
            <a:rPr lang="en-US" sz="1400" kern="1200"/>
            <a:t> (SEFIN – ONCAE)</a:t>
          </a:r>
        </a:p>
      </dsp:txBody>
      <dsp:txXfrm>
        <a:off x="1908271" y="2690813"/>
        <a:ext cx="2202346" cy="1592961"/>
      </dsp:txXfrm>
    </dsp:sp>
    <dsp:sp modelId="{44697304-6BA7-F24B-99E0-C5E7F39FCC99}">
      <dsp:nvSpPr>
        <dsp:cNvPr id="0" name=""/>
        <dsp:cNvSpPr/>
      </dsp:nvSpPr>
      <dsp:spPr>
        <a:xfrm>
          <a:off x="1908271" y="4283774"/>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solidFill>
                <a:schemeClr val="accent1">
                  <a:lumMod val="75000"/>
                </a:schemeClr>
              </a:solidFill>
            </a:rPr>
            <a:t>12 Marzo</a:t>
          </a:r>
        </a:p>
      </dsp:txBody>
      <dsp:txXfrm>
        <a:off x="1908271" y="4283774"/>
        <a:ext cx="2202346" cy="559689"/>
      </dsp:txXfrm>
    </dsp:sp>
    <dsp:sp modelId="{7C6CF467-C0CA-9848-BDAD-8626A970C903}">
      <dsp:nvSpPr>
        <dsp:cNvPr id="0" name=""/>
        <dsp:cNvSpPr/>
      </dsp:nvSpPr>
      <dsp:spPr>
        <a:xfrm>
          <a:off x="1637627"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C1710B2-ADAE-324A-90BA-4A3D4DFCB394}">
      <dsp:nvSpPr>
        <dsp:cNvPr id="0" name=""/>
        <dsp:cNvSpPr/>
      </dsp:nvSpPr>
      <dsp:spPr>
        <a:xfrm>
          <a:off x="1598112" y="2640440"/>
          <a:ext cx="97431"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D366D7-A425-2948-B689-7D50E70EA547}">
      <dsp:nvSpPr>
        <dsp:cNvPr id="0" name=""/>
        <dsp:cNvSpPr/>
      </dsp:nvSpPr>
      <dsp:spPr>
        <a:xfrm rot="8100000">
          <a:off x="2811754" y="626633"/>
          <a:ext cx="382748" cy="38274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325E32-788D-2547-B1F4-125C15A7F29D}">
      <dsp:nvSpPr>
        <dsp:cNvPr id="0" name=""/>
        <dsp:cNvSpPr/>
      </dsp:nvSpPr>
      <dsp:spPr>
        <a:xfrm>
          <a:off x="2854274" y="669153"/>
          <a:ext cx="297708" cy="297708"/>
        </a:xfrm>
        <a:prstGeom prst="donu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04CAD9D-1583-2F41-A5CC-AEA7AE11AD1A}">
      <dsp:nvSpPr>
        <dsp:cNvPr id="0" name=""/>
        <dsp:cNvSpPr/>
      </dsp:nvSpPr>
      <dsp:spPr>
        <a:xfrm>
          <a:off x="3273772" y="1097851"/>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b="1" kern="1200" err="1"/>
            <a:t>Trabajo</a:t>
          </a:r>
          <a:r>
            <a:rPr lang="en-US" sz="1400" b="1" kern="1200"/>
            <a:t> </a:t>
          </a:r>
          <a:r>
            <a:rPr lang="en-US" sz="1400" b="1" kern="1200" err="1"/>
            <a:t>Colaborativo</a:t>
          </a:r>
          <a:r>
            <a:rPr lang="en-US" sz="1400" b="1" kern="1200"/>
            <a:t> SEFIN-ONCAE:</a:t>
          </a:r>
        </a:p>
        <a:p>
          <a:pPr marL="0" lvl="0" indent="0" algn="l" defTabSz="622300">
            <a:lnSpc>
              <a:spcPct val="90000"/>
            </a:lnSpc>
            <a:spcBef>
              <a:spcPct val="0"/>
            </a:spcBef>
            <a:spcAft>
              <a:spcPct val="35000"/>
            </a:spcAft>
            <a:buNone/>
          </a:pPr>
          <a:r>
            <a:rPr lang="en-US" sz="1400" kern="1200" err="1"/>
            <a:t>Priorización</a:t>
          </a:r>
          <a:r>
            <a:rPr lang="en-US" sz="1400" kern="1200"/>
            <a:t> de </a:t>
          </a:r>
          <a:r>
            <a:rPr lang="en-US" sz="1400" kern="1200" err="1"/>
            <a:t>Incidentes</a:t>
          </a:r>
          <a:r>
            <a:rPr lang="en-US" sz="1400" kern="1200"/>
            <a:t> </a:t>
          </a:r>
          <a:r>
            <a:rPr lang="en-US" sz="1400" kern="1200" err="1"/>
            <a:t>en</a:t>
          </a:r>
          <a:r>
            <a:rPr lang="en-US" sz="1400" kern="1200"/>
            <a:t> Base a 16 RFCs de 2019</a:t>
          </a:r>
        </a:p>
      </dsp:txBody>
      <dsp:txXfrm>
        <a:off x="3273772" y="1097851"/>
        <a:ext cx="2202346" cy="1592961"/>
      </dsp:txXfrm>
    </dsp:sp>
    <dsp:sp modelId="{85EFEA32-6416-9D48-BA04-749F28FA6341}">
      <dsp:nvSpPr>
        <dsp:cNvPr id="0" name=""/>
        <dsp:cNvSpPr/>
      </dsp:nvSpPr>
      <dsp:spPr>
        <a:xfrm>
          <a:off x="3273772" y="538162"/>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solidFill>
                <a:schemeClr val="accent1">
                  <a:lumMod val="75000"/>
                </a:schemeClr>
              </a:solidFill>
            </a:rPr>
            <a:t>19 Marzo</a:t>
          </a:r>
        </a:p>
      </dsp:txBody>
      <dsp:txXfrm>
        <a:off x="3273772" y="538162"/>
        <a:ext cx="2202346" cy="559689"/>
      </dsp:txXfrm>
    </dsp:sp>
    <dsp:sp modelId="{12DA8238-B050-2543-8D2D-68713E5783BD}">
      <dsp:nvSpPr>
        <dsp:cNvPr id="0" name=""/>
        <dsp:cNvSpPr/>
      </dsp:nvSpPr>
      <dsp:spPr>
        <a:xfrm>
          <a:off x="3003128"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489A9EB-DD41-534A-9AB2-19FDF390726F}">
      <dsp:nvSpPr>
        <dsp:cNvPr id="0" name=""/>
        <dsp:cNvSpPr/>
      </dsp:nvSpPr>
      <dsp:spPr>
        <a:xfrm>
          <a:off x="2963613" y="2640440"/>
          <a:ext cx="97431"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09028D-FB8B-074E-A10C-DAB1E3DF5FBD}">
      <dsp:nvSpPr>
        <dsp:cNvPr id="0" name=""/>
        <dsp:cNvSpPr/>
      </dsp:nvSpPr>
      <dsp:spPr>
        <a:xfrm rot="18900000">
          <a:off x="4177255" y="4372244"/>
          <a:ext cx="382748" cy="38274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6800C-C4C9-D845-9516-0BC48583A84A}">
      <dsp:nvSpPr>
        <dsp:cNvPr id="0" name=""/>
        <dsp:cNvSpPr/>
      </dsp:nvSpPr>
      <dsp:spPr>
        <a:xfrm>
          <a:off x="4219775" y="4414764"/>
          <a:ext cx="297708" cy="297708"/>
        </a:xfrm>
        <a:prstGeom prst="star7">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86381DC5-8497-CD41-ADB5-C0898DD4FC7C}">
      <dsp:nvSpPr>
        <dsp:cNvPr id="0" name=""/>
        <dsp:cNvSpPr/>
      </dsp:nvSpPr>
      <dsp:spPr>
        <a:xfrm>
          <a:off x="4639273" y="2690813"/>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b="1" kern="1200" err="1"/>
            <a:t>Documentación</a:t>
          </a:r>
          <a:r>
            <a:rPr lang="en-US" sz="1400" b="1" kern="1200"/>
            <a:t> 1er Grupo de Tickets</a:t>
          </a:r>
        </a:p>
        <a:p>
          <a:pPr marL="0" lvl="0" indent="0" algn="l" defTabSz="622300">
            <a:lnSpc>
              <a:spcPct val="90000"/>
            </a:lnSpc>
            <a:spcBef>
              <a:spcPct val="0"/>
            </a:spcBef>
            <a:spcAft>
              <a:spcPct val="35000"/>
            </a:spcAft>
            <a:buNone/>
          </a:pPr>
          <a:r>
            <a:rPr lang="en-US" sz="1400" kern="1200" dirty="0"/>
            <a:t>-</a:t>
          </a:r>
          <a:r>
            <a:rPr lang="en-US" sz="1400" kern="1200" dirty="0" err="1"/>
            <a:t>Consumo</a:t>
          </a:r>
          <a:r>
            <a:rPr lang="en-US" sz="1400" kern="1200" dirty="0"/>
            <a:t> de </a:t>
          </a:r>
          <a:r>
            <a:rPr lang="en-US" sz="1400" kern="1200" dirty="0" err="1"/>
            <a:t>Clasificadores</a:t>
          </a:r>
          <a:endParaRPr lang="en-US" sz="1400" kern="1200" dirty="0"/>
        </a:p>
        <a:p>
          <a:pPr marL="0" lvl="0" indent="0" algn="l" defTabSz="622300">
            <a:lnSpc>
              <a:spcPct val="90000"/>
            </a:lnSpc>
            <a:spcBef>
              <a:spcPct val="0"/>
            </a:spcBef>
            <a:spcAft>
              <a:spcPct val="35000"/>
            </a:spcAft>
            <a:buNone/>
          </a:pPr>
          <a:r>
            <a:rPr lang="en-US" sz="1400" kern="1200" dirty="0"/>
            <a:t>-Tasa de Cambio</a:t>
          </a:r>
        </a:p>
        <a:p>
          <a:pPr marL="0" lvl="0" indent="0" algn="l" defTabSz="622300">
            <a:lnSpc>
              <a:spcPct val="90000"/>
            </a:lnSpc>
            <a:spcBef>
              <a:spcPct val="0"/>
            </a:spcBef>
            <a:spcAft>
              <a:spcPct val="35000"/>
            </a:spcAft>
            <a:buNone/>
          </a:pPr>
          <a:r>
            <a:rPr lang="en-US" sz="1400" kern="1200" dirty="0"/>
            <a:t>- </a:t>
          </a:r>
          <a:r>
            <a:rPr lang="en-US" sz="1400" kern="1200" dirty="0" err="1"/>
            <a:t>Reversiones</a:t>
          </a:r>
          <a:r>
            <a:rPr lang="en-US" sz="1400" kern="1200" dirty="0"/>
            <a:t> </a:t>
          </a:r>
          <a:r>
            <a:rPr lang="en-US" sz="1400" kern="1200" dirty="0" err="1"/>
            <a:t>Parciales</a:t>
          </a:r>
          <a:endParaRPr lang="en-US" sz="1400" kern="1200" dirty="0"/>
        </a:p>
      </dsp:txBody>
      <dsp:txXfrm>
        <a:off x="4639273" y="2690813"/>
        <a:ext cx="2202346" cy="1592961"/>
      </dsp:txXfrm>
    </dsp:sp>
    <dsp:sp modelId="{BE9E9C0F-70CA-E14D-A151-D4186F89D404}">
      <dsp:nvSpPr>
        <dsp:cNvPr id="0" name=""/>
        <dsp:cNvSpPr/>
      </dsp:nvSpPr>
      <dsp:spPr>
        <a:xfrm>
          <a:off x="4639273" y="4283774"/>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solidFill>
                <a:schemeClr val="accent1">
                  <a:lumMod val="75000"/>
                </a:schemeClr>
              </a:solidFill>
            </a:rPr>
            <a:t>26 Marzo</a:t>
          </a:r>
        </a:p>
      </dsp:txBody>
      <dsp:txXfrm>
        <a:off x="4639273" y="4283774"/>
        <a:ext cx="2202346" cy="559689"/>
      </dsp:txXfrm>
    </dsp:sp>
    <dsp:sp modelId="{347408C7-28BD-4548-AA15-77C3E8FF5037}">
      <dsp:nvSpPr>
        <dsp:cNvPr id="0" name=""/>
        <dsp:cNvSpPr/>
      </dsp:nvSpPr>
      <dsp:spPr>
        <a:xfrm>
          <a:off x="4368629"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F6E5D01-5110-504A-B217-B919361CA94B}">
      <dsp:nvSpPr>
        <dsp:cNvPr id="0" name=""/>
        <dsp:cNvSpPr/>
      </dsp:nvSpPr>
      <dsp:spPr>
        <a:xfrm>
          <a:off x="4329113" y="2640440"/>
          <a:ext cx="97431"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8F87FE-56A3-344B-AA9B-6028F7AB5681}">
      <dsp:nvSpPr>
        <dsp:cNvPr id="0" name=""/>
        <dsp:cNvSpPr/>
      </dsp:nvSpPr>
      <dsp:spPr>
        <a:xfrm rot="8100000">
          <a:off x="5542755" y="626633"/>
          <a:ext cx="382748" cy="38274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9AC531-2E68-0248-A7EE-F88390D0A549}">
      <dsp:nvSpPr>
        <dsp:cNvPr id="0" name=""/>
        <dsp:cNvSpPr/>
      </dsp:nvSpPr>
      <dsp:spPr>
        <a:xfrm>
          <a:off x="5585275" y="669153"/>
          <a:ext cx="297708" cy="297708"/>
        </a:xfrm>
        <a:prstGeom prst="donu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2DA1CA2-EEEF-334D-ACA2-9B9F469FCF1B}">
      <dsp:nvSpPr>
        <dsp:cNvPr id="0" name=""/>
        <dsp:cNvSpPr/>
      </dsp:nvSpPr>
      <dsp:spPr>
        <a:xfrm>
          <a:off x="6004773" y="1097851"/>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b="1" kern="1200" dirty="0"/>
            <a:t>1er Grupo de Tickets </a:t>
          </a:r>
          <a:r>
            <a:rPr lang="en-US" sz="1400" b="1" kern="1200" dirty="0" err="1"/>
            <a:t>Remitidos</a:t>
          </a:r>
          <a:r>
            <a:rPr lang="en-US" sz="1400" b="1" kern="1200" dirty="0"/>
            <a:t> al </a:t>
          </a:r>
          <a:r>
            <a:rPr lang="en-US" sz="1400" b="1" kern="1200" dirty="0" err="1"/>
            <a:t>Proveedor</a:t>
          </a:r>
          <a:r>
            <a:rPr lang="en-US" sz="1400" b="1" kern="1200" dirty="0"/>
            <a:t> Vortal para </a:t>
          </a:r>
          <a:r>
            <a:rPr lang="en-US" sz="1400" b="1" kern="1200" dirty="0" err="1"/>
            <a:t>su</a:t>
          </a:r>
          <a:r>
            <a:rPr lang="en-US" sz="1400" b="1" kern="1200" dirty="0"/>
            <a:t> </a:t>
          </a:r>
          <a:r>
            <a:rPr lang="en-US" sz="1400" b="1" kern="1200" dirty="0" err="1"/>
            <a:t>análisis</a:t>
          </a:r>
          <a:endParaRPr lang="en-US" sz="1400" b="1" kern="1200" dirty="0"/>
        </a:p>
      </dsp:txBody>
      <dsp:txXfrm>
        <a:off x="6004773" y="1097851"/>
        <a:ext cx="2202346" cy="1592961"/>
      </dsp:txXfrm>
    </dsp:sp>
    <dsp:sp modelId="{0DB55A06-4E19-EB42-85D9-DA873D6AD2A0}">
      <dsp:nvSpPr>
        <dsp:cNvPr id="0" name=""/>
        <dsp:cNvSpPr/>
      </dsp:nvSpPr>
      <dsp:spPr>
        <a:xfrm>
          <a:off x="6004773" y="538162"/>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solidFill>
                <a:schemeClr val="accent1">
                  <a:lumMod val="75000"/>
                </a:schemeClr>
              </a:solidFill>
            </a:rPr>
            <a:t>29 Marzo</a:t>
          </a:r>
        </a:p>
      </dsp:txBody>
      <dsp:txXfrm>
        <a:off x="6004773" y="538162"/>
        <a:ext cx="2202346" cy="559689"/>
      </dsp:txXfrm>
    </dsp:sp>
    <dsp:sp modelId="{52A6CF47-117B-254C-98A5-3FF01A61F6DC}">
      <dsp:nvSpPr>
        <dsp:cNvPr id="0" name=""/>
        <dsp:cNvSpPr/>
      </dsp:nvSpPr>
      <dsp:spPr>
        <a:xfrm>
          <a:off x="5734129"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63AFB77-AD9A-6D4A-8238-CFB37274B182}">
      <dsp:nvSpPr>
        <dsp:cNvPr id="0" name=""/>
        <dsp:cNvSpPr/>
      </dsp:nvSpPr>
      <dsp:spPr>
        <a:xfrm>
          <a:off x="5694614" y="2640440"/>
          <a:ext cx="97431"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8A44CB-C2C3-FB4A-8606-F93C98BAA008}">
      <dsp:nvSpPr>
        <dsp:cNvPr id="0" name=""/>
        <dsp:cNvSpPr/>
      </dsp:nvSpPr>
      <dsp:spPr>
        <a:xfrm rot="18900000">
          <a:off x="6908256" y="4372244"/>
          <a:ext cx="382748" cy="38274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ED13CE-B043-B842-B41F-144FB6E6D5ED}">
      <dsp:nvSpPr>
        <dsp:cNvPr id="0" name=""/>
        <dsp:cNvSpPr/>
      </dsp:nvSpPr>
      <dsp:spPr>
        <a:xfrm>
          <a:off x="6950776" y="4414764"/>
          <a:ext cx="297708" cy="29770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2B93104-31D0-DE47-9662-464065CDF1C1}">
      <dsp:nvSpPr>
        <dsp:cNvPr id="0" name=""/>
        <dsp:cNvSpPr/>
      </dsp:nvSpPr>
      <dsp:spPr>
        <a:xfrm>
          <a:off x="7370274" y="2690813"/>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b="1" kern="1200" err="1"/>
            <a:t>Documentación</a:t>
          </a:r>
          <a:r>
            <a:rPr lang="en-US" sz="1400" b="1" kern="1200"/>
            <a:t> 2do Grupo de Tickets:</a:t>
          </a:r>
          <a:endParaRPr lang="en-US" sz="1400" kern="1200"/>
        </a:p>
        <a:p>
          <a:pPr marL="0" lvl="0" indent="0" algn="l" defTabSz="622300">
            <a:lnSpc>
              <a:spcPct val="90000"/>
            </a:lnSpc>
            <a:spcBef>
              <a:spcPct val="0"/>
            </a:spcBef>
            <a:spcAft>
              <a:spcPct val="35000"/>
            </a:spcAft>
            <a:buNone/>
          </a:pPr>
          <a:r>
            <a:rPr lang="en-US" sz="1400" kern="1200"/>
            <a:t>-</a:t>
          </a:r>
          <a:r>
            <a:rPr lang="en-US" sz="1400" kern="1200" err="1"/>
            <a:t>Datos</a:t>
          </a:r>
          <a:r>
            <a:rPr lang="en-US" sz="1400" kern="1200"/>
            <a:t> EDCA para F01s</a:t>
          </a:r>
        </a:p>
        <a:p>
          <a:pPr marL="0" lvl="0" indent="0" algn="l" defTabSz="622300">
            <a:lnSpc>
              <a:spcPct val="90000"/>
            </a:lnSpc>
            <a:spcBef>
              <a:spcPct val="0"/>
            </a:spcBef>
            <a:spcAft>
              <a:spcPct val="35000"/>
            </a:spcAft>
            <a:buNone/>
          </a:pPr>
          <a:r>
            <a:rPr lang="en-US" sz="1400" kern="1200"/>
            <a:t>- </a:t>
          </a:r>
          <a:r>
            <a:rPr lang="en-US" sz="1400" kern="1200" err="1"/>
            <a:t>Corrección</a:t>
          </a:r>
          <a:r>
            <a:rPr lang="en-US" sz="1400" kern="1200"/>
            <a:t> de </a:t>
          </a:r>
          <a:r>
            <a:rPr lang="en-US" sz="1400" kern="1200" err="1"/>
            <a:t>Estructuras</a:t>
          </a:r>
          <a:r>
            <a:rPr lang="en-US" sz="1400" kern="1200"/>
            <a:t> </a:t>
          </a:r>
          <a:r>
            <a:rPr lang="en-US" sz="1400" kern="1200" err="1"/>
            <a:t>Presupuestarias</a:t>
          </a:r>
          <a:endParaRPr lang="en-US" sz="1400" kern="1200"/>
        </a:p>
        <a:p>
          <a:pPr marL="0" lvl="0" indent="0" algn="l" defTabSz="622300">
            <a:lnSpc>
              <a:spcPct val="90000"/>
            </a:lnSpc>
            <a:spcBef>
              <a:spcPct val="0"/>
            </a:spcBef>
            <a:spcAft>
              <a:spcPct val="35000"/>
            </a:spcAft>
            <a:buNone/>
          </a:pPr>
          <a:endParaRPr lang="en-US" sz="1400" kern="1200"/>
        </a:p>
      </dsp:txBody>
      <dsp:txXfrm>
        <a:off x="7370274" y="2690813"/>
        <a:ext cx="2202346" cy="1592961"/>
      </dsp:txXfrm>
    </dsp:sp>
    <dsp:sp modelId="{96A27D3C-6045-8A42-9A70-26CF8E6A8423}">
      <dsp:nvSpPr>
        <dsp:cNvPr id="0" name=""/>
        <dsp:cNvSpPr/>
      </dsp:nvSpPr>
      <dsp:spPr>
        <a:xfrm>
          <a:off x="7370274" y="4283774"/>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solidFill>
                <a:schemeClr val="accent1">
                  <a:lumMod val="75000"/>
                </a:schemeClr>
              </a:solidFill>
            </a:rPr>
            <a:t>08 Abril</a:t>
          </a:r>
        </a:p>
      </dsp:txBody>
      <dsp:txXfrm>
        <a:off x="7370274" y="4283774"/>
        <a:ext cx="2202346" cy="559689"/>
      </dsp:txXfrm>
    </dsp:sp>
    <dsp:sp modelId="{7112D9F7-A9A7-BC42-9E90-70B9E1F914A9}">
      <dsp:nvSpPr>
        <dsp:cNvPr id="0" name=""/>
        <dsp:cNvSpPr/>
      </dsp:nvSpPr>
      <dsp:spPr>
        <a:xfrm>
          <a:off x="7099630"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C6934DA-E753-844F-89D2-9A645C22E938}">
      <dsp:nvSpPr>
        <dsp:cNvPr id="0" name=""/>
        <dsp:cNvSpPr/>
      </dsp:nvSpPr>
      <dsp:spPr>
        <a:xfrm>
          <a:off x="7060115" y="2640440"/>
          <a:ext cx="97431"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DCAD36-9B0A-524A-8A2C-F642AD9FD1ED}">
      <dsp:nvSpPr>
        <dsp:cNvPr id="0" name=""/>
        <dsp:cNvSpPr/>
      </dsp:nvSpPr>
      <dsp:spPr>
        <a:xfrm rot="8100000">
          <a:off x="8273756" y="626633"/>
          <a:ext cx="382748" cy="38274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3467DE-794A-9244-BE73-4E1F9E949604}">
      <dsp:nvSpPr>
        <dsp:cNvPr id="0" name=""/>
        <dsp:cNvSpPr/>
      </dsp:nvSpPr>
      <dsp:spPr>
        <a:xfrm>
          <a:off x="8316276" y="669153"/>
          <a:ext cx="297708" cy="297708"/>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E86D14D-9169-674B-90E5-5FF8B5E73F5C}">
      <dsp:nvSpPr>
        <dsp:cNvPr id="0" name=""/>
        <dsp:cNvSpPr/>
      </dsp:nvSpPr>
      <dsp:spPr>
        <a:xfrm>
          <a:off x="8735774" y="1097851"/>
          <a:ext cx="2202346"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b="1" kern="1200"/>
            <a:t>2do Grupo de Tickets </a:t>
          </a:r>
          <a:r>
            <a:rPr lang="en-US" sz="1400" b="1" kern="1200" err="1"/>
            <a:t>Remitidos</a:t>
          </a:r>
          <a:r>
            <a:rPr lang="en-US" sz="1400" b="1" kern="1200"/>
            <a:t> al </a:t>
          </a:r>
          <a:r>
            <a:rPr lang="en-US" sz="1400" b="1" kern="1200" err="1"/>
            <a:t>Proveedor</a:t>
          </a:r>
          <a:r>
            <a:rPr lang="en-US" sz="1400" b="1" kern="1200"/>
            <a:t> Vortal para </a:t>
          </a:r>
          <a:r>
            <a:rPr lang="en-US" sz="1400" b="1" kern="1200" err="1"/>
            <a:t>su</a:t>
          </a:r>
          <a:r>
            <a:rPr lang="en-US" sz="1400" b="1" kern="1200"/>
            <a:t> </a:t>
          </a:r>
          <a:r>
            <a:rPr lang="en-US" sz="1400" b="1" kern="1200" err="1"/>
            <a:t>análisis</a:t>
          </a:r>
          <a:endParaRPr lang="en-US" sz="1400" kern="1200"/>
        </a:p>
        <a:p>
          <a:pPr marL="0" lvl="0" indent="0" algn="l" defTabSz="622300">
            <a:lnSpc>
              <a:spcPct val="90000"/>
            </a:lnSpc>
            <a:spcBef>
              <a:spcPct val="0"/>
            </a:spcBef>
            <a:spcAft>
              <a:spcPct val="35000"/>
            </a:spcAft>
            <a:buNone/>
          </a:pPr>
          <a:endParaRPr lang="en-US" sz="1400" kern="1200"/>
        </a:p>
      </dsp:txBody>
      <dsp:txXfrm>
        <a:off x="8735774" y="1097851"/>
        <a:ext cx="2202346" cy="1592961"/>
      </dsp:txXfrm>
    </dsp:sp>
    <dsp:sp modelId="{AE5E326E-2D80-3245-8D00-122B3B87B8CC}">
      <dsp:nvSpPr>
        <dsp:cNvPr id="0" name=""/>
        <dsp:cNvSpPr/>
      </dsp:nvSpPr>
      <dsp:spPr>
        <a:xfrm>
          <a:off x="8735774" y="538162"/>
          <a:ext cx="2202346"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solidFill>
                <a:schemeClr val="accent1">
                  <a:lumMod val="75000"/>
                </a:schemeClr>
              </a:solidFill>
            </a:rPr>
            <a:t>09 Abril</a:t>
          </a:r>
        </a:p>
      </dsp:txBody>
      <dsp:txXfrm>
        <a:off x="8735774" y="538162"/>
        <a:ext cx="2202346" cy="559689"/>
      </dsp:txXfrm>
    </dsp:sp>
    <dsp:sp modelId="{A20B85CF-FD99-9A4F-8CC0-B71BF66CD049}">
      <dsp:nvSpPr>
        <dsp:cNvPr id="0" name=""/>
        <dsp:cNvSpPr/>
      </dsp:nvSpPr>
      <dsp:spPr>
        <a:xfrm>
          <a:off x="8465130"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EB5E49E-5363-6540-B69F-C861F7CC7A1F}">
      <dsp:nvSpPr>
        <dsp:cNvPr id="0" name=""/>
        <dsp:cNvSpPr/>
      </dsp:nvSpPr>
      <dsp:spPr>
        <a:xfrm>
          <a:off x="8425615" y="2640440"/>
          <a:ext cx="97431"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04284-1F7C-4D58-BC79-8C2DEE7E9FAF}">
      <dsp:nvSpPr>
        <dsp:cNvPr id="0" name=""/>
        <dsp:cNvSpPr/>
      </dsp:nvSpPr>
      <dsp:spPr>
        <a:xfrm>
          <a:off x="0" y="2476501"/>
          <a:ext cx="10939605" cy="428624"/>
        </a:xfrm>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sp:spPr>
      <dsp:style>
        <a:lnRef idx="2">
          <a:scrgbClr r="0" g="0" b="0"/>
        </a:lnRef>
        <a:fillRef idx="1">
          <a:scrgbClr r="0" g="0" b="0"/>
        </a:fillRef>
        <a:effectRef idx="0">
          <a:scrgbClr r="0" g="0" b="0"/>
        </a:effectRef>
        <a:fontRef idx="minor"/>
      </dsp:style>
    </dsp:sp>
    <dsp:sp modelId="{19EF924A-339B-436A-9151-9C7B0B0377B9}">
      <dsp:nvSpPr>
        <dsp:cNvPr id="0" name=""/>
        <dsp:cNvSpPr/>
      </dsp:nvSpPr>
      <dsp:spPr>
        <a:xfrm rot="8100000">
          <a:off x="88462" y="621836"/>
          <a:ext cx="392341" cy="392341"/>
        </a:xfrm>
        <a:prstGeom prst="teardrop">
          <a:avLst>
            <a:gd name="adj" fmla="val 115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6B4BA4-33F0-43CE-A60E-B95E195AD5A9}">
      <dsp:nvSpPr>
        <dsp:cNvPr id="0" name=""/>
        <dsp:cNvSpPr/>
      </dsp:nvSpPr>
      <dsp:spPr>
        <a:xfrm>
          <a:off x="132047" y="665422"/>
          <a:ext cx="305170" cy="305170"/>
        </a:xfrm>
        <a:prstGeom prst="donu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782CF5D-A585-4990-846A-5EDBD19A9BDB}">
      <dsp:nvSpPr>
        <dsp:cNvPr id="0" name=""/>
        <dsp:cNvSpPr/>
      </dsp:nvSpPr>
      <dsp:spPr>
        <a:xfrm>
          <a:off x="562060" y="109785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1" kern="1200" err="1"/>
            <a:t>Pruebas</a:t>
          </a:r>
          <a:r>
            <a:rPr lang="en-US" sz="1300" b="1" kern="1200"/>
            <a:t> de </a:t>
          </a:r>
          <a:r>
            <a:rPr lang="en-US" sz="1300" b="1" kern="1200" err="1"/>
            <a:t>Conectividad</a:t>
          </a:r>
          <a:r>
            <a:rPr lang="en-US" sz="1300" b="1" kern="1200"/>
            <a:t> </a:t>
          </a:r>
        </a:p>
        <a:p>
          <a:pPr marL="0" lvl="0" indent="0" algn="l" defTabSz="577850">
            <a:lnSpc>
              <a:spcPct val="90000"/>
            </a:lnSpc>
            <a:spcBef>
              <a:spcPct val="0"/>
            </a:spcBef>
            <a:spcAft>
              <a:spcPct val="35000"/>
            </a:spcAft>
            <a:buNone/>
          </a:pPr>
          <a:r>
            <a:rPr lang="en-US" sz="1300" kern="1200"/>
            <a:t> (ambientes SEFIN-ONCAE)</a:t>
          </a:r>
        </a:p>
        <a:p>
          <a:pPr marL="0" lvl="0" indent="0" algn="l" defTabSz="577850">
            <a:lnSpc>
              <a:spcPct val="90000"/>
            </a:lnSpc>
            <a:spcBef>
              <a:spcPct val="0"/>
            </a:spcBef>
            <a:spcAft>
              <a:spcPct val="35000"/>
            </a:spcAft>
            <a:buNone/>
          </a:pPr>
          <a:r>
            <a:rPr lang="en-US" sz="1300" kern="1200"/>
            <a:t>Se </a:t>
          </a:r>
          <a:r>
            <a:rPr lang="en-US" sz="1300" kern="1200" err="1"/>
            <a:t>notificó</a:t>
          </a:r>
          <a:r>
            <a:rPr lang="en-US" sz="1300" kern="1200"/>
            <a:t> a VORTAL </a:t>
          </a:r>
          <a:r>
            <a:rPr lang="en-US" sz="1300" kern="1200" err="1"/>
            <a:t>quienes</a:t>
          </a:r>
          <a:r>
            <a:rPr lang="en-US" sz="1300" kern="1200"/>
            <a:t> </a:t>
          </a:r>
          <a:r>
            <a:rPr lang="en-US" sz="1300" kern="1200" err="1"/>
            <a:t>indicaron</a:t>
          </a:r>
          <a:r>
            <a:rPr lang="en-US" sz="1300" kern="1200"/>
            <a:t> que el Desarrollo </a:t>
          </a:r>
          <a:r>
            <a:rPr lang="en-US" sz="1300" kern="1200" err="1"/>
            <a:t>ocurriría</a:t>
          </a:r>
          <a:r>
            <a:rPr lang="en-US" sz="1300" kern="1200"/>
            <a:t> </a:t>
          </a:r>
          <a:r>
            <a:rPr lang="en-US" sz="1300" kern="1200" err="1"/>
            <a:t>en</a:t>
          </a:r>
          <a:r>
            <a:rPr lang="en-US" sz="1300" kern="1200"/>
            <a:t> un </a:t>
          </a:r>
          <a:r>
            <a:rPr lang="en-US" sz="1300" kern="1200" err="1"/>
            <a:t>tercer</a:t>
          </a:r>
          <a:r>
            <a:rPr lang="en-US" sz="1300" kern="1200"/>
            <a:t> </a:t>
          </a:r>
          <a:r>
            <a:rPr lang="en-US" sz="1300" kern="1200" err="1"/>
            <a:t>ambiente</a:t>
          </a:r>
          <a:r>
            <a:rPr lang="en-US" sz="1300" kern="1200"/>
            <a:t> (Training)</a:t>
          </a:r>
        </a:p>
      </dsp:txBody>
      <dsp:txXfrm>
        <a:off x="562060" y="1097851"/>
        <a:ext cx="2576929" cy="1592961"/>
      </dsp:txXfrm>
    </dsp:sp>
    <dsp:sp modelId="{85C50C56-6DC8-4C47-8DBC-4FD6B1554AA4}">
      <dsp:nvSpPr>
        <dsp:cNvPr id="0" name=""/>
        <dsp:cNvSpPr/>
      </dsp:nvSpPr>
      <dsp:spPr>
        <a:xfrm>
          <a:off x="562060" y="538162"/>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a:solidFill>
                <a:schemeClr val="accent1">
                  <a:lumMod val="75000"/>
                </a:schemeClr>
              </a:solidFill>
            </a:rPr>
            <a:t>13 Abril</a:t>
          </a:r>
          <a:endParaRPr lang="en-US" sz="1100" kern="1200">
            <a:solidFill>
              <a:schemeClr val="accent1">
                <a:lumMod val="75000"/>
              </a:schemeClr>
            </a:solidFill>
          </a:endParaRPr>
        </a:p>
      </dsp:txBody>
      <dsp:txXfrm>
        <a:off x="562060" y="538162"/>
        <a:ext cx="2576929" cy="559689"/>
      </dsp:txXfrm>
    </dsp:sp>
    <dsp:sp modelId="{4F322B1B-F357-4BCD-BF34-8A0D705A1CE7}">
      <dsp:nvSpPr>
        <dsp:cNvPr id="0" name=""/>
        <dsp:cNvSpPr/>
      </dsp:nvSpPr>
      <dsp:spPr>
        <a:xfrm>
          <a:off x="284633" y="1097851"/>
          <a:ext cx="0" cy="1592961"/>
        </a:xfrm>
        <a:prstGeom prst="line">
          <a:avLst/>
        </a:prstGeom>
        <a:noFill/>
        <a:ln w="3175" cap="flat" cmpd="sng" algn="ctr">
          <a:solidFill>
            <a:schemeClr val="bg1">
              <a:lumMod val="85000"/>
            </a:schemeClr>
          </a:solidFill>
          <a:prstDash val="solid"/>
          <a:miter lim="800000"/>
        </a:ln>
        <a:effectLst/>
      </dsp:spPr>
      <dsp:style>
        <a:lnRef idx="1">
          <a:scrgbClr r="0" g="0" b="0"/>
        </a:lnRef>
        <a:fillRef idx="0">
          <a:scrgbClr r="0" g="0" b="0"/>
        </a:fillRef>
        <a:effectRef idx="0">
          <a:scrgbClr r="0" g="0" b="0"/>
        </a:effectRef>
        <a:fontRef idx="minor"/>
      </dsp:style>
    </dsp:sp>
    <dsp:sp modelId="{9F727168-E825-43C1-AF50-41E115F59C0C}">
      <dsp:nvSpPr>
        <dsp:cNvPr id="0" name=""/>
        <dsp:cNvSpPr/>
      </dsp:nvSpPr>
      <dsp:spPr>
        <a:xfrm>
          <a:off x="237113" y="2640440"/>
          <a:ext cx="99873" cy="100744"/>
        </a:xfrm>
        <a:prstGeom prst="ellipse">
          <a:avLst/>
        </a:prstGeom>
        <a:solidFill>
          <a:schemeClr val="accent1"/>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A3F39A-796C-494D-9A82-A1F961B2C91A}">
      <dsp:nvSpPr>
        <dsp:cNvPr id="0" name=""/>
        <dsp:cNvSpPr/>
      </dsp:nvSpPr>
      <dsp:spPr>
        <a:xfrm rot="18900000">
          <a:off x="1647144" y="4367448"/>
          <a:ext cx="392341" cy="39234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F43B77-A241-4E40-8A51-738553888BCF}">
      <dsp:nvSpPr>
        <dsp:cNvPr id="0" name=""/>
        <dsp:cNvSpPr/>
      </dsp:nvSpPr>
      <dsp:spPr>
        <a:xfrm>
          <a:off x="1690729" y="4411033"/>
          <a:ext cx="305170" cy="3051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DF71650-C18F-714C-824F-FBB1E327786B}">
      <dsp:nvSpPr>
        <dsp:cNvPr id="0" name=""/>
        <dsp:cNvSpPr/>
      </dsp:nvSpPr>
      <dsp:spPr>
        <a:xfrm>
          <a:off x="2120742" y="2690813"/>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1" kern="1200" err="1"/>
            <a:t>Estimación</a:t>
          </a:r>
          <a:r>
            <a:rPr lang="en-US" sz="1300" b="1" kern="1200"/>
            <a:t> </a:t>
          </a:r>
          <a:r>
            <a:rPr lang="en-US" sz="1300" b="1" kern="1200" err="1"/>
            <a:t>Recibida</a:t>
          </a:r>
          <a:endParaRPr lang="en-US" sz="1300" b="1" kern="1200"/>
        </a:p>
        <a:p>
          <a:pPr marL="0" lvl="0" indent="0" algn="l" defTabSz="577850">
            <a:lnSpc>
              <a:spcPct val="90000"/>
            </a:lnSpc>
            <a:spcBef>
              <a:spcPct val="0"/>
            </a:spcBef>
            <a:spcAft>
              <a:spcPct val="35000"/>
            </a:spcAft>
            <a:buNone/>
          </a:pPr>
          <a:r>
            <a:rPr lang="en-US" sz="1300" kern="1200"/>
            <a:t>Ticket: </a:t>
          </a:r>
          <a:r>
            <a:rPr lang="en-US" sz="1300" kern="1200" err="1"/>
            <a:t>Consumo</a:t>
          </a:r>
          <a:r>
            <a:rPr lang="en-US" sz="1300" kern="1200"/>
            <a:t> de </a:t>
          </a:r>
          <a:r>
            <a:rPr lang="en-US" sz="1300" kern="1200" err="1"/>
            <a:t>Clasificadores</a:t>
          </a:r>
          <a:endParaRPr lang="en-US" sz="1300" kern="1200"/>
        </a:p>
        <a:p>
          <a:pPr marL="0" lvl="0" indent="0" algn="l" defTabSz="577850">
            <a:lnSpc>
              <a:spcPct val="90000"/>
            </a:lnSpc>
            <a:spcBef>
              <a:spcPct val="0"/>
            </a:spcBef>
            <a:spcAft>
              <a:spcPct val="35000"/>
            </a:spcAft>
            <a:buNone/>
          </a:pPr>
          <a:r>
            <a:rPr lang="en-US" sz="1300" i="1" u="sng" kern="1200"/>
            <a:t>249 Horas</a:t>
          </a:r>
        </a:p>
      </dsp:txBody>
      <dsp:txXfrm>
        <a:off x="2120742" y="2690813"/>
        <a:ext cx="2576929" cy="1592961"/>
      </dsp:txXfrm>
    </dsp:sp>
    <dsp:sp modelId="{12B7CB96-A1FF-1840-BDB5-00A04DDEED6A}">
      <dsp:nvSpPr>
        <dsp:cNvPr id="0" name=""/>
        <dsp:cNvSpPr/>
      </dsp:nvSpPr>
      <dsp:spPr>
        <a:xfrm>
          <a:off x="2120742" y="4283774"/>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solidFill>
                <a:schemeClr val="accent1">
                  <a:lumMod val="75000"/>
                </a:schemeClr>
              </a:solidFill>
            </a:rPr>
            <a:t>16 Abril</a:t>
          </a:r>
        </a:p>
      </dsp:txBody>
      <dsp:txXfrm>
        <a:off x="2120742" y="4283774"/>
        <a:ext cx="2576929" cy="559689"/>
      </dsp:txXfrm>
    </dsp:sp>
    <dsp:sp modelId="{B318BF0C-3267-6F45-BAB4-3E18D87F0303}">
      <dsp:nvSpPr>
        <dsp:cNvPr id="0" name=""/>
        <dsp:cNvSpPr/>
      </dsp:nvSpPr>
      <dsp:spPr>
        <a:xfrm>
          <a:off x="1843314"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780DB19-A2AB-8844-8221-D6FFDE228A04}">
      <dsp:nvSpPr>
        <dsp:cNvPr id="0" name=""/>
        <dsp:cNvSpPr/>
      </dsp:nvSpPr>
      <dsp:spPr>
        <a:xfrm>
          <a:off x="1795795" y="2640440"/>
          <a:ext cx="99873"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EA931C-12E4-724D-8791-B5E61C0441A1}">
      <dsp:nvSpPr>
        <dsp:cNvPr id="0" name=""/>
        <dsp:cNvSpPr/>
      </dsp:nvSpPr>
      <dsp:spPr>
        <a:xfrm rot="8100000">
          <a:off x="3205826" y="621836"/>
          <a:ext cx="392341" cy="39234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4BB62C-CAC3-274F-9F9E-5F497E0B4A98}">
      <dsp:nvSpPr>
        <dsp:cNvPr id="0" name=""/>
        <dsp:cNvSpPr/>
      </dsp:nvSpPr>
      <dsp:spPr>
        <a:xfrm>
          <a:off x="3249411" y="665422"/>
          <a:ext cx="305170" cy="3051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5EF355B-877C-0045-BF3F-5089BFAB3264}">
      <dsp:nvSpPr>
        <dsp:cNvPr id="0" name=""/>
        <dsp:cNvSpPr/>
      </dsp:nvSpPr>
      <dsp:spPr>
        <a:xfrm>
          <a:off x="3679424" y="109785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1" kern="1200" err="1"/>
            <a:t>Estimación</a:t>
          </a:r>
          <a:r>
            <a:rPr lang="en-US" sz="1300" b="1" kern="1200"/>
            <a:t> </a:t>
          </a:r>
          <a:r>
            <a:rPr lang="en-US" sz="1300" b="1" kern="1200" err="1"/>
            <a:t>Recibida</a:t>
          </a:r>
          <a:endParaRPr lang="en-US" sz="1300" b="1" kern="1200"/>
        </a:p>
        <a:p>
          <a:pPr marL="0" lvl="0" indent="0" algn="l" defTabSz="577850">
            <a:lnSpc>
              <a:spcPct val="90000"/>
            </a:lnSpc>
            <a:spcBef>
              <a:spcPct val="0"/>
            </a:spcBef>
            <a:spcAft>
              <a:spcPct val="35000"/>
            </a:spcAft>
            <a:buNone/>
          </a:pPr>
          <a:r>
            <a:rPr lang="en-US" sz="1300" kern="1200"/>
            <a:t>-Tasa de Cambio:</a:t>
          </a:r>
        </a:p>
        <a:p>
          <a:pPr marL="0" lvl="0" indent="0" algn="l" defTabSz="577850">
            <a:lnSpc>
              <a:spcPct val="90000"/>
            </a:lnSpc>
            <a:spcBef>
              <a:spcPct val="0"/>
            </a:spcBef>
            <a:spcAft>
              <a:spcPct val="35000"/>
            </a:spcAft>
            <a:buNone/>
          </a:pPr>
          <a:r>
            <a:rPr lang="en-US" sz="1300" i="1" u="sng" kern="1200"/>
            <a:t>381 Horas</a:t>
          </a:r>
        </a:p>
        <a:p>
          <a:pPr marL="0" lvl="0" indent="0" algn="l" defTabSz="577850">
            <a:lnSpc>
              <a:spcPct val="90000"/>
            </a:lnSpc>
            <a:spcBef>
              <a:spcPct val="0"/>
            </a:spcBef>
            <a:spcAft>
              <a:spcPct val="35000"/>
            </a:spcAft>
            <a:buNone/>
          </a:pPr>
          <a:r>
            <a:rPr lang="en-US" sz="1300" kern="1200"/>
            <a:t>- </a:t>
          </a:r>
          <a:r>
            <a:rPr lang="en-US" sz="1300" kern="1200" err="1"/>
            <a:t>Reversiones</a:t>
          </a:r>
          <a:r>
            <a:rPr lang="en-US" sz="1300" kern="1200"/>
            <a:t> </a:t>
          </a:r>
          <a:r>
            <a:rPr lang="en-US" sz="1300" kern="1200" err="1"/>
            <a:t>Parciales</a:t>
          </a:r>
          <a:r>
            <a:rPr lang="en-US" sz="1300" kern="1200"/>
            <a:t> </a:t>
          </a:r>
          <a:r>
            <a:rPr lang="en-US" sz="1300" kern="1200" err="1"/>
            <a:t>en</a:t>
          </a:r>
          <a:r>
            <a:rPr lang="en-US" sz="1300" kern="1200"/>
            <a:t> </a:t>
          </a:r>
          <a:r>
            <a:rPr lang="en-US" sz="1300" kern="1200" err="1"/>
            <a:t>PreCompromisos</a:t>
          </a:r>
          <a:endParaRPr lang="en-US" sz="1300" kern="1200"/>
        </a:p>
        <a:p>
          <a:pPr marL="0" lvl="0" indent="0" algn="l" defTabSz="577850">
            <a:lnSpc>
              <a:spcPct val="90000"/>
            </a:lnSpc>
            <a:spcBef>
              <a:spcPct val="0"/>
            </a:spcBef>
            <a:spcAft>
              <a:spcPct val="35000"/>
            </a:spcAft>
            <a:buNone/>
          </a:pPr>
          <a:r>
            <a:rPr lang="en-US" sz="1300" i="1" u="sng" kern="1200"/>
            <a:t>974 Horas</a:t>
          </a:r>
        </a:p>
      </dsp:txBody>
      <dsp:txXfrm>
        <a:off x="3679424" y="1097851"/>
        <a:ext cx="2576929" cy="1592961"/>
      </dsp:txXfrm>
    </dsp:sp>
    <dsp:sp modelId="{07606459-C7E2-2645-B95E-191733E8D716}">
      <dsp:nvSpPr>
        <dsp:cNvPr id="0" name=""/>
        <dsp:cNvSpPr/>
      </dsp:nvSpPr>
      <dsp:spPr>
        <a:xfrm>
          <a:off x="3679424" y="538162"/>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solidFill>
                <a:schemeClr val="accent1">
                  <a:lumMod val="75000"/>
                </a:schemeClr>
              </a:solidFill>
            </a:rPr>
            <a:t>19 Abril</a:t>
          </a:r>
        </a:p>
      </dsp:txBody>
      <dsp:txXfrm>
        <a:off x="3679424" y="538162"/>
        <a:ext cx="2576929" cy="559689"/>
      </dsp:txXfrm>
    </dsp:sp>
    <dsp:sp modelId="{28E9FE0A-D86F-C843-A4EE-637BE104093B}">
      <dsp:nvSpPr>
        <dsp:cNvPr id="0" name=""/>
        <dsp:cNvSpPr/>
      </dsp:nvSpPr>
      <dsp:spPr>
        <a:xfrm>
          <a:off x="3401996"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C5172F5-F3CF-D247-B395-B8E8C510AA03}">
      <dsp:nvSpPr>
        <dsp:cNvPr id="0" name=""/>
        <dsp:cNvSpPr/>
      </dsp:nvSpPr>
      <dsp:spPr>
        <a:xfrm>
          <a:off x="3354477" y="2640440"/>
          <a:ext cx="99873"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493648-F41D-894D-82DA-F0BC519DCDAD}">
      <dsp:nvSpPr>
        <dsp:cNvPr id="0" name=""/>
        <dsp:cNvSpPr/>
      </dsp:nvSpPr>
      <dsp:spPr>
        <a:xfrm rot="18900000">
          <a:off x="4764507" y="4367448"/>
          <a:ext cx="392341" cy="39234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95DC22-2AEC-C84B-8DFD-DE10847FFC70}">
      <dsp:nvSpPr>
        <dsp:cNvPr id="0" name=""/>
        <dsp:cNvSpPr/>
      </dsp:nvSpPr>
      <dsp:spPr>
        <a:xfrm>
          <a:off x="4808093" y="4411033"/>
          <a:ext cx="305170" cy="3051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6E15890-9CC5-5341-89B1-27735585C3BF}">
      <dsp:nvSpPr>
        <dsp:cNvPr id="0" name=""/>
        <dsp:cNvSpPr/>
      </dsp:nvSpPr>
      <dsp:spPr>
        <a:xfrm>
          <a:off x="5238106" y="2690813"/>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dirty="0"/>
            <a:t>-</a:t>
          </a:r>
          <a:r>
            <a:rPr lang="en-US" sz="1300" b="0" kern="1200" dirty="0" err="1"/>
            <a:t>Formalización</a:t>
          </a:r>
          <a:r>
            <a:rPr lang="en-US" sz="1300" b="0" kern="1200" dirty="0"/>
            <a:t> de </a:t>
          </a:r>
          <a:r>
            <a:rPr lang="en-US" sz="1300" b="0" kern="1200" dirty="0" err="1"/>
            <a:t>Arranque</a:t>
          </a:r>
          <a:r>
            <a:rPr lang="en-US" sz="1300" b="0" kern="1200" dirty="0"/>
            <a:t> de Desarrollo Ticket </a:t>
          </a:r>
          <a:r>
            <a:rPr lang="en-US" sz="1300" b="0" kern="1200" dirty="0" err="1"/>
            <a:t>Consumo</a:t>
          </a:r>
          <a:r>
            <a:rPr lang="en-US" sz="1300" b="0" kern="1200" dirty="0"/>
            <a:t> de </a:t>
          </a:r>
          <a:r>
            <a:rPr lang="en-US" sz="1300" b="0" kern="1200" dirty="0" err="1"/>
            <a:t>Clasificadores</a:t>
          </a:r>
          <a:endParaRPr lang="en-US" sz="1300" b="0" kern="1200" dirty="0"/>
        </a:p>
        <a:p>
          <a:pPr marL="0" lvl="0" indent="0" algn="l" defTabSz="577850">
            <a:lnSpc>
              <a:spcPct val="90000"/>
            </a:lnSpc>
            <a:spcBef>
              <a:spcPct val="0"/>
            </a:spcBef>
            <a:spcAft>
              <a:spcPct val="35000"/>
            </a:spcAft>
            <a:buNone/>
          </a:pPr>
          <a:r>
            <a:rPr lang="en-US" sz="1300" b="0" kern="1200" dirty="0"/>
            <a:t>Acuerdo de </a:t>
          </a:r>
          <a:r>
            <a:rPr lang="en-US" sz="1300" b="0" kern="1200" dirty="0" err="1"/>
            <a:t>envio</a:t>
          </a:r>
          <a:r>
            <a:rPr lang="en-US" sz="1300" b="0" kern="1200" dirty="0"/>
            <a:t> de  estimaciones a </a:t>
          </a:r>
          <a:r>
            <a:rPr lang="en-US" sz="1300" b="0" kern="1200" dirty="0" err="1"/>
            <a:t>más</a:t>
          </a:r>
          <a:r>
            <a:rPr lang="en-US" sz="1300" b="0" kern="1200" dirty="0"/>
            <a:t> </a:t>
          </a:r>
          <a:r>
            <a:rPr lang="en-US" sz="1300" b="0" kern="1200" dirty="0" err="1"/>
            <a:t>tardar</a:t>
          </a:r>
          <a:r>
            <a:rPr lang="en-US" sz="1300" b="0" kern="1200" dirty="0"/>
            <a:t> </a:t>
          </a:r>
          <a:r>
            <a:rPr lang="en-US" sz="1300" b="0" kern="1200" dirty="0">
              <a:solidFill>
                <a:srgbClr val="FF0000"/>
              </a:solidFill>
            </a:rPr>
            <a:t>26 </a:t>
          </a:r>
          <a:r>
            <a:rPr lang="en-US" sz="1300" b="0" kern="1200" dirty="0" err="1">
              <a:solidFill>
                <a:srgbClr val="FF0000"/>
              </a:solidFill>
            </a:rPr>
            <a:t>abril</a:t>
          </a:r>
          <a:endParaRPr lang="en-US" sz="1300" b="0" kern="1200" dirty="0">
            <a:solidFill>
              <a:srgbClr val="FF0000"/>
            </a:solidFill>
          </a:endParaRPr>
        </a:p>
      </dsp:txBody>
      <dsp:txXfrm>
        <a:off x="5238106" y="2690813"/>
        <a:ext cx="2576929" cy="1592961"/>
      </dsp:txXfrm>
    </dsp:sp>
    <dsp:sp modelId="{D5DC3B4F-B295-914B-9437-54013B042495}">
      <dsp:nvSpPr>
        <dsp:cNvPr id="0" name=""/>
        <dsp:cNvSpPr/>
      </dsp:nvSpPr>
      <dsp:spPr>
        <a:xfrm>
          <a:off x="5238106" y="4283774"/>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solidFill>
                <a:schemeClr val="accent1">
                  <a:lumMod val="75000"/>
                </a:schemeClr>
              </a:solidFill>
            </a:rPr>
            <a:t>22 Abril</a:t>
          </a:r>
        </a:p>
      </dsp:txBody>
      <dsp:txXfrm>
        <a:off x="5238106" y="4283774"/>
        <a:ext cx="2576929" cy="559689"/>
      </dsp:txXfrm>
    </dsp:sp>
    <dsp:sp modelId="{4914D96C-C319-DA4D-9E25-0B3948CD44FD}">
      <dsp:nvSpPr>
        <dsp:cNvPr id="0" name=""/>
        <dsp:cNvSpPr/>
      </dsp:nvSpPr>
      <dsp:spPr>
        <a:xfrm>
          <a:off x="4960678"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F98F1FD-E10C-3C49-899E-BAF81BBF5B1C}">
      <dsp:nvSpPr>
        <dsp:cNvPr id="0" name=""/>
        <dsp:cNvSpPr/>
      </dsp:nvSpPr>
      <dsp:spPr>
        <a:xfrm>
          <a:off x="4913158" y="2640440"/>
          <a:ext cx="99873"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C83C72-33D2-3B47-A5CA-8DBCBBEFF091}">
      <dsp:nvSpPr>
        <dsp:cNvPr id="0" name=""/>
        <dsp:cNvSpPr/>
      </dsp:nvSpPr>
      <dsp:spPr>
        <a:xfrm rot="8100000">
          <a:off x="6323189" y="621836"/>
          <a:ext cx="392341" cy="39234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701D73-3AF5-DB47-9846-77D1EBD6015A}">
      <dsp:nvSpPr>
        <dsp:cNvPr id="0" name=""/>
        <dsp:cNvSpPr/>
      </dsp:nvSpPr>
      <dsp:spPr>
        <a:xfrm>
          <a:off x="6366775" y="665422"/>
          <a:ext cx="305170" cy="3051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37523BA-2A08-EC45-A04A-81288CE303BA}">
      <dsp:nvSpPr>
        <dsp:cNvPr id="0" name=""/>
        <dsp:cNvSpPr/>
      </dsp:nvSpPr>
      <dsp:spPr>
        <a:xfrm>
          <a:off x="6796788" y="109785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1" kern="1200" dirty="0"/>
            <a:t>Estimación Recibida</a:t>
          </a:r>
          <a:endParaRPr lang="en-US" sz="1300" b="0" kern="1200" dirty="0"/>
        </a:p>
        <a:p>
          <a:pPr marL="0" lvl="0" indent="0" algn="l" defTabSz="577850">
            <a:lnSpc>
              <a:spcPct val="90000"/>
            </a:lnSpc>
            <a:spcBef>
              <a:spcPct val="0"/>
            </a:spcBef>
            <a:spcAft>
              <a:spcPct val="35000"/>
            </a:spcAft>
            <a:buNone/>
          </a:pPr>
          <a:r>
            <a:rPr lang="en-US" sz="1300" kern="1200" dirty="0"/>
            <a:t>-</a:t>
          </a:r>
          <a:r>
            <a:rPr lang="en-US" sz="1300" kern="1200" dirty="0" err="1"/>
            <a:t>Corrección</a:t>
          </a:r>
          <a:r>
            <a:rPr lang="en-US" sz="1300" kern="1200" dirty="0"/>
            <a:t> EP:</a:t>
          </a:r>
        </a:p>
        <a:p>
          <a:pPr marL="0" lvl="0" indent="0" algn="l" defTabSz="577850">
            <a:lnSpc>
              <a:spcPct val="90000"/>
            </a:lnSpc>
            <a:spcBef>
              <a:spcPct val="0"/>
            </a:spcBef>
            <a:spcAft>
              <a:spcPct val="35000"/>
            </a:spcAft>
            <a:buNone/>
          </a:pPr>
          <a:r>
            <a:rPr lang="en-US" sz="1300" u="sng" kern="1200" dirty="0"/>
            <a:t>555 Horas</a:t>
          </a:r>
        </a:p>
        <a:p>
          <a:pPr marL="0" lvl="0" indent="0" algn="l" defTabSz="577850">
            <a:lnSpc>
              <a:spcPct val="90000"/>
            </a:lnSpc>
            <a:spcBef>
              <a:spcPct val="0"/>
            </a:spcBef>
            <a:spcAft>
              <a:spcPct val="35000"/>
            </a:spcAft>
            <a:buNone/>
          </a:pPr>
          <a:r>
            <a:rPr lang="en-US" sz="1300" kern="1200" dirty="0"/>
            <a:t>-</a:t>
          </a:r>
          <a:r>
            <a:rPr lang="en-US" sz="1300" kern="1200" dirty="0" err="1"/>
            <a:t>Datos</a:t>
          </a:r>
          <a:r>
            <a:rPr lang="en-US" sz="1300" kern="1200" dirty="0"/>
            <a:t> EDCA:</a:t>
          </a:r>
        </a:p>
        <a:p>
          <a:pPr marL="0" lvl="0" indent="0" algn="l" defTabSz="577850">
            <a:lnSpc>
              <a:spcPct val="90000"/>
            </a:lnSpc>
            <a:spcBef>
              <a:spcPct val="0"/>
            </a:spcBef>
            <a:spcAft>
              <a:spcPct val="35000"/>
            </a:spcAft>
            <a:buNone/>
          </a:pPr>
          <a:r>
            <a:rPr lang="en-US" sz="1300" u="sng" kern="1200" dirty="0"/>
            <a:t>99 Horas</a:t>
          </a:r>
        </a:p>
      </dsp:txBody>
      <dsp:txXfrm>
        <a:off x="6796788" y="1097851"/>
        <a:ext cx="2576929" cy="1592961"/>
      </dsp:txXfrm>
    </dsp:sp>
    <dsp:sp modelId="{AC04585C-C6C9-644F-9CC9-287781E495E6}">
      <dsp:nvSpPr>
        <dsp:cNvPr id="0" name=""/>
        <dsp:cNvSpPr/>
      </dsp:nvSpPr>
      <dsp:spPr>
        <a:xfrm>
          <a:off x="6796788" y="538162"/>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solidFill>
                <a:schemeClr val="accent1">
                  <a:lumMod val="75000"/>
                </a:schemeClr>
              </a:solidFill>
            </a:rPr>
            <a:t>28 Abril</a:t>
          </a:r>
        </a:p>
      </dsp:txBody>
      <dsp:txXfrm>
        <a:off x="6796788" y="538162"/>
        <a:ext cx="2576929" cy="559689"/>
      </dsp:txXfrm>
    </dsp:sp>
    <dsp:sp modelId="{5DD6BB89-C292-F447-B557-B7892DE61A95}">
      <dsp:nvSpPr>
        <dsp:cNvPr id="0" name=""/>
        <dsp:cNvSpPr/>
      </dsp:nvSpPr>
      <dsp:spPr>
        <a:xfrm>
          <a:off x="6519360"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58CAB7B-729B-704C-944C-4F821E849459}">
      <dsp:nvSpPr>
        <dsp:cNvPr id="0" name=""/>
        <dsp:cNvSpPr/>
      </dsp:nvSpPr>
      <dsp:spPr>
        <a:xfrm>
          <a:off x="6471840" y="2640440"/>
          <a:ext cx="99873"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3D278B-9FAE-9042-B365-10066FC482C7}">
      <dsp:nvSpPr>
        <dsp:cNvPr id="0" name=""/>
        <dsp:cNvSpPr/>
      </dsp:nvSpPr>
      <dsp:spPr>
        <a:xfrm rot="18900000">
          <a:off x="7881871" y="4367448"/>
          <a:ext cx="392341" cy="392341"/>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682315-6668-0743-93D4-17E0D107766C}">
      <dsp:nvSpPr>
        <dsp:cNvPr id="0" name=""/>
        <dsp:cNvSpPr/>
      </dsp:nvSpPr>
      <dsp:spPr>
        <a:xfrm>
          <a:off x="7925457" y="4411033"/>
          <a:ext cx="305170" cy="305170"/>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CC7AF10-77F4-3942-B292-4F327620AE3B}">
      <dsp:nvSpPr>
        <dsp:cNvPr id="0" name=""/>
        <dsp:cNvSpPr/>
      </dsp:nvSpPr>
      <dsp:spPr>
        <a:xfrm>
          <a:off x="8355470" y="2690813"/>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t>Cronograma Final</a:t>
          </a:r>
        </a:p>
      </dsp:txBody>
      <dsp:txXfrm>
        <a:off x="8355470" y="2690813"/>
        <a:ext cx="2576929" cy="1592961"/>
      </dsp:txXfrm>
    </dsp:sp>
    <dsp:sp modelId="{6BC9FAE6-3ADA-204E-8025-248F1D3AFB74}">
      <dsp:nvSpPr>
        <dsp:cNvPr id="0" name=""/>
        <dsp:cNvSpPr/>
      </dsp:nvSpPr>
      <dsp:spPr>
        <a:xfrm>
          <a:off x="8355470" y="4283774"/>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14300" bIns="0" numCol="1" spcCol="1270" anchor="ctr" anchorCtr="0">
          <a:noAutofit/>
        </a:bodyPr>
        <a:lstStyle/>
        <a:p>
          <a:pPr marL="0" lvl="0" indent="0" algn="l" defTabSz="800100">
            <a:lnSpc>
              <a:spcPct val="90000"/>
            </a:lnSpc>
            <a:spcBef>
              <a:spcPct val="0"/>
            </a:spcBef>
            <a:spcAft>
              <a:spcPct val="35000"/>
            </a:spcAft>
            <a:buNone/>
            <a:defRPr b="1"/>
          </a:pPr>
          <a:r>
            <a:rPr lang="en-US" sz="1800" kern="1200" dirty="0">
              <a:solidFill>
                <a:schemeClr val="accent4">
                  <a:lumMod val="50000"/>
                </a:schemeClr>
              </a:solidFill>
            </a:rPr>
            <a:t>07 Mayo</a:t>
          </a:r>
        </a:p>
      </dsp:txBody>
      <dsp:txXfrm>
        <a:off x="8355470" y="4283774"/>
        <a:ext cx="2576929" cy="559689"/>
      </dsp:txXfrm>
    </dsp:sp>
    <dsp:sp modelId="{0B41BBF4-B9C4-6042-8E88-D36F9B03815D}">
      <dsp:nvSpPr>
        <dsp:cNvPr id="0" name=""/>
        <dsp:cNvSpPr/>
      </dsp:nvSpPr>
      <dsp:spPr>
        <a:xfrm>
          <a:off x="8078042"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B02F6565-06B1-6A45-81B1-BD72B5E5927B}">
      <dsp:nvSpPr>
        <dsp:cNvPr id="0" name=""/>
        <dsp:cNvSpPr/>
      </dsp:nvSpPr>
      <dsp:spPr>
        <a:xfrm>
          <a:off x="8030522" y="2640440"/>
          <a:ext cx="99873"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23D8C-E8FA-4805-BD85-51A11721C3EC}">
      <dsp:nvSpPr>
        <dsp:cNvPr id="0" name=""/>
        <dsp:cNvSpPr/>
      </dsp:nvSpPr>
      <dsp:spPr>
        <a:xfrm>
          <a:off x="788669" y="0"/>
          <a:ext cx="8938260" cy="4351338"/>
        </a:xfrm>
        <a:prstGeom prst="rightArrow">
          <a:avLst/>
        </a:prstGeom>
        <a:solidFill>
          <a:srgbClr val="4472C4">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AB7B1B6E-2E57-4E57-AE6E-CC0250085670}">
      <dsp:nvSpPr>
        <dsp:cNvPr id="0" name=""/>
        <dsp:cNvSpPr/>
      </dsp:nvSpPr>
      <dsp:spPr>
        <a:xfrm>
          <a:off x="2053"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HN" sz="1800" b="1" kern="1200" dirty="0">
              <a:solidFill>
                <a:sysClr val="window" lastClr="FFFFFF"/>
              </a:solidFill>
              <a:latin typeface="Calibri" panose="020F0502020204030204"/>
              <a:ea typeface="+mn-ea"/>
              <a:cs typeface="+mn-cs"/>
            </a:rPr>
            <a:t>Consumo Clasificadores </a:t>
          </a:r>
          <a:r>
            <a:rPr lang="es-HN" sz="1800" b="1" kern="1200" dirty="0" err="1">
              <a:solidFill>
                <a:sysClr val="window" lastClr="FFFFFF"/>
              </a:solidFill>
              <a:latin typeface="Calibri" panose="020F0502020204030204"/>
              <a:ea typeface="+mn-ea"/>
              <a:cs typeface="+mn-cs"/>
            </a:rPr>
            <a:t>Inst</a:t>
          </a:r>
          <a:r>
            <a:rPr lang="es-HN" sz="1800" b="1" kern="1200" dirty="0">
              <a:solidFill>
                <a:sysClr val="window" lastClr="FFFFFF"/>
              </a:solidFill>
              <a:latin typeface="Calibri" panose="020F0502020204030204"/>
              <a:ea typeface="+mn-ea"/>
              <a:cs typeface="+mn-cs"/>
            </a:rPr>
            <a:t>/GA en Creación</a:t>
          </a:r>
        </a:p>
      </dsp:txBody>
      <dsp:txXfrm>
        <a:off x="66194" y="1369542"/>
        <a:ext cx="1185654" cy="1612253"/>
      </dsp:txXfrm>
    </dsp:sp>
    <dsp:sp modelId="{B48F39F2-B092-40B6-8C09-D2790C2D3835}">
      <dsp:nvSpPr>
        <dsp:cNvPr id="0" name=""/>
        <dsp:cNvSpPr/>
      </dsp:nvSpPr>
      <dsp:spPr>
        <a:xfrm>
          <a:off x="1534979"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HN" sz="1700" b="1" kern="1200" dirty="0">
              <a:solidFill>
                <a:sysClr val="window" lastClr="FFFFFF"/>
              </a:solidFill>
              <a:latin typeface="Calibri" panose="020F0502020204030204"/>
              <a:ea typeface="+mn-ea"/>
              <a:cs typeface="+mn-cs"/>
            </a:rPr>
            <a:t>Reversiones Parciales de </a:t>
          </a:r>
          <a:r>
            <a:rPr lang="es-HN" sz="1700" b="1" kern="1200" dirty="0" err="1">
              <a:solidFill>
                <a:sysClr val="window" lastClr="FFFFFF"/>
              </a:solidFill>
              <a:latin typeface="Calibri" panose="020F0502020204030204"/>
              <a:ea typeface="+mn-ea"/>
              <a:cs typeface="+mn-cs"/>
            </a:rPr>
            <a:t>PreCompromisos</a:t>
          </a:r>
          <a:endParaRPr lang="es-HN" sz="1700" b="1" kern="1200" dirty="0">
            <a:solidFill>
              <a:sysClr val="window" lastClr="FFFFFF"/>
            </a:solidFill>
            <a:latin typeface="Calibri" panose="020F0502020204030204"/>
            <a:ea typeface="+mn-ea"/>
            <a:cs typeface="+mn-cs"/>
          </a:endParaRPr>
        </a:p>
      </dsp:txBody>
      <dsp:txXfrm>
        <a:off x="1599120" y="1369542"/>
        <a:ext cx="1185654" cy="1612253"/>
      </dsp:txXfrm>
    </dsp:sp>
    <dsp:sp modelId="{45A031A0-FDF4-4DAF-8E34-B3A447999834}">
      <dsp:nvSpPr>
        <dsp:cNvPr id="0" name=""/>
        <dsp:cNvSpPr/>
      </dsp:nvSpPr>
      <dsp:spPr>
        <a:xfrm>
          <a:off x="3067905"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HN" sz="1800" b="1" kern="1200" dirty="0">
              <a:solidFill>
                <a:sysClr val="window" lastClr="FFFFFF"/>
              </a:solidFill>
              <a:latin typeface="Calibri" panose="020F0502020204030204"/>
              <a:ea typeface="+mn-ea"/>
              <a:cs typeface="+mn-cs"/>
            </a:rPr>
            <a:t>Aumento de </a:t>
          </a:r>
          <a:r>
            <a:rPr lang="es-HN" sz="1800" b="1" kern="1200" dirty="0" err="1">
              <a:solidFill>
                <a:sysClr val="window" lastClr="FFFFFF"/>
              </a:solidFill>
              <a:latin typeface="Calibri" panose="020F0502020204030204"/>
              <a:ea typeface="+mn-ea"/>
              <a:cs typeface="+mn-cs"/>
            </a:rPr>
            <a:t>PreCompromisos</a:t>
          </a:r>
          <a:endParaRPr lang="es-HN" sz="1800" b="1" kern="1200" dirty="0">
            <a:solidFill>
              <a:sysClr val="window" lastClr="FFFFFF"/>
            </a:solidFill>
            <a:latin typeface="Calibri" panose="020F0502020204030204"/>
            <a:ea typeface="+mn-ea"/>
            <a:cs typeface="+mn-cs"/>
          </a:endParaRPr>
        </a:p>
      </dsp:txBody>
      <dsp:txXfrm>
        <a:off x="3132046" y="1369542"/>
        <a:ext cx="1185654" cy="1612253"/>
      </dsp:txXfrm>
    </dsp:sp>
    <dsp:sp modelId="{26F28C30-732E-44B3-8340-0BDD7F47798F}">
      <dsp:nvSpPr>
        <dsp:cNvPr id="0" name=""/>
        <dsp:cNvSpPr/>
      </dsp:nvSpPr>
      <dsp:spPr>
        <a:xfrm>
          <a:off x="4600831" y="1305401"/>
          <a:ext cx="131393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HN" sz="1800" b="1" kern="1200" dirty="0">
              <a:solidFill>
                <a:sysClr val="window" lastClr="FFFFFF"/>
              </a:solidFill>
              <a:latin typeface="Calibri" panose="020F0502020204030204"/>
              <a:ea typeface="+mn-ea"/>
              <a:cs typeface="+mn-cs"/>
            </a:rPr>
            <a:t>Consumo Tasa de Cambio / Moneda extranjera</a:t>
          </a:r>
        </a:p>
      </dsp:txBody>
      <dsp:txXfrm>
        <a:off x="4664972" y="1369542"/>
        <a:ext cx="1185654" cy="1612253"/>
      </dsp:txXfrm>
    </dsp:sp>
    <dsp:sp modelId="{8310867E-7615-46FD-A0C9-B1AA4923E391}">
      <dsp:nvSpPr>
        <dsp:cNvPr id="0" name=""/>
        <dsp:cNvSpPr/>
      </dsp:nvSpPr>
      <dsp:spPr>
        <a:xfrm>
          <a:off x="6133757" y="1305401"/>
          <a:ext cx="1313936" cy="1740535"/>
        </a:xfrm>
        <a:prstGeom prst="roundRect">
          <a:avLst/>
        </a:prstGeom>
        <a:solidFill>
          <a:srgbClr val="92D05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HN" sz="1800" b="1" kern="1200" dirty="0">
              <a:solidFill>
                <a:sysClr val="window" lastClr="FFFFFF"/>
              </a:solidFill>
              <a:latin typeface="Calibri" panose="020F0502020204030204"/>
              <a:ea typeface="+mn-ea"/>
              <a:cs typeface="+mn-cs"/>
            </a:rPr>
            <a:t>Corrección Estructuras Presupuestarias</a:t>
          </a:r>
        </a:p>
      </dsp:txBody>
      <dsp:txXfrm>
        <a:off x="6197898" y="1369542"/>
        <a:ext cx="1185654" cy="1612253"/>
      </dsp:txXfrm>
    </dsp:sp>
    <dsp:sp modelId="{A61FF916-2638-4E9B-AD8C-3AD681ACACF6}">
      <dsp:nvSpPr>
        <dsp:cNvPr id="0" name=""/>
        <dsp:cNvSpPr/>
      </dsp:nvSpPr>
      <dsp:spPr>
        <a:xfrm>
          <a:off x="7666683" y="1305401"/>
          <a:ext cx="1313936" cy="1740535"/>
        </a:xfrm>
        <a:prstGeom prst="roundRect">
          <a:avLst/>
        </a:prstGeom>
        <a:solidFill>
          <a:srgbClr val="92D050"/>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HN" sz="1800" b="1" kern="1200" dirty="0">
              <a:solidFill>
                <a:sysClr val="window" lastClr="FFFFFF"/>
              </a:solidFill>
              <a:latin typeface="Calibri" panose="020F0502020204030204"/>
              <a:ea typeface="+mn-ea"/>
              <a:cs typeface="+mn-cs"/>
            </a:rPr>
            <a:t>Campos EDCA viajan completos a F01s  desde H2</a:t>
          </a:r>
        </a:p>
      </dsp:txBody>
      <dsp:txXfrm>
        <a:off x="7730824" y="1369542"/>
        <a:ext cx="1185654" cy="1612253"/>
      </dsp:txXfrm>
    </dsp:sp>
    <dsp:sp modelId="{9F36860C-070F-4549-B1A0-F40C732BB179}">
      <dsp:nvSpPr>
        <dsp:cNvPr id="0" name=""/>
        <dsp:cNvSpPr/>
      </dsp:nvSpPr>
      <dsp:spPr>
        <a:xfrm>
          <a:off x="9199609" y="1305401"/>
          <a:ext cx="1313936" cy="1740535"/>
        </a:xfrm>
        <a:prstGeom prst="roundRect">
          <a:avLst/>
        </a:prstGeom>
        <a:solidFill>
          <a:sysClr val="window" lastClr="FFFFFF">
            <a:lumMod val="50000"/>
          </a:sys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HN" sz="1800" b="1" kern="1200" dirty="0">
              <a:solidFill>
                <a:sysClr val="window" lastClr="FFFFFF"/>
              </a:solidFill>
              <a:latin typeface="Calibri" panose="020F0502020204030204"/>
              <a:ea typeface="+mn-ea"/>
              <a:cs typeface="+mn-cs"/>
            </a:rPr>
            <a:t>Cronograma de Pagos</a:t>
          </a:r>
        </a:p>
      </dsp:txBody>
      <dsp:txXfrm>
        <a:off x="9263750" y="1369542"/>
        <a:ext cx="1185654" cy="1612253"/>
      </dsp:txXfrm>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49F901-1989-4566-9808-6826F108954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D91D43C-A1FB-4D12-9603-15C87CC51B0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9F2D99-78F8-43CD-88FF-4B86BBC6775C}" type="datetimeFigureOut">
              <a:rPr lang="en-US" smtClean="0"/>
              <a:t>4/30/2021</a:t>
            </a:fld>
            <a:endParaRPr lang="en-US"/>
          </a:p>
        </p:txBody>
      </p:sp>
      <p:sp>
        <p:nvSpPr>
          <p:cNvPr id="4" name="Footer Placeholder 3">
            <a:extLst>
              <a:ext uri="{FF2B5EF4-FFF2-40B4-BE49-F238E27FC236}">
                <a16:creationId xmlns:a16="http://schemas.microsoft.com/office/drawing/2014/main" id="{5641410C-1516-40F9-AD00-AEE7ADAC1F5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2219D84-37B1-413B-9CD0-EA6799162DD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CEC1867-F828-4959-BAF9-6816A080F1B0}" type="slidenum">
              <a:rPr lang="en-US" smtClean="0"/>
              <a:t>‹Nº›</a:t>
            </a:fld>
            <a:endParaRPr lang="en-US"/>
          </a:p>
        </p:txBody>
      </p:sp>
    </p:spTree>
    <p:extLst>
      <p:ext uri="{BB962C8B-B14F-4D97-AF65-F5344CB8AC3E}">
        <p14:creationId xmlns:p14="http://schemas.microsoft.com/office/powerpoint/2010/main" val="1158652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3732DE-FFB2-411A-9EAE-C555FD33DEF8}" type="datetimeFigureOut">
              <a:rPr lang="en-US" smtClean="0"/>
              <a:t>4/30/2021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EF66A-76DC-46BE-966E-D293CA144AB0}" type="slidenum">
              <a:rPr lang="en-US" smtClean="0"/>
              <a:t>‹Nº›</a:t>
            </a:fld>
            <a:endParaRPr lang="en-US"/>
          </a:p>
        </p:txBody>
      </p:sp>
    </p:spTree>
    <p:extLst>
      <p:ext uri="{BB962C8B-B14F-4D97-AF65-F5344CB8AC3E}">
        <p14:creationId xmlns:p14="http://schemas.microsoft.com/office/powerpoint/2010/main" val="2183970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4/30/2021</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‹Nº›</a:t>
            </a:fld>
            <a:endParaRPr lang="en-US"/>
          </a:p>
        </p:txBody>
      </p:sp>
    </p:spTree>
    <p:extLst>
      <p:ext uri="{BB962C8B-B14F-4D97-AF65-F5344CB8AC3E}">
        <p14:creationId xmlns:p14="http://schemas.microsoft.com/office/powerpoint/2010/main" val="319694885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92E8F-54AB-46D3-88CF-E717BC212C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30E8A0-AA93-4D38-81C5-EC63E1EC39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4FE646-8520-427D-ACD3-69976EEBF7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F822C-F838-414C-BE88-4C36BDF8A5E0}" type="datetimeFigureOut">
              <a:rPr lang="en-US" smtClean="0"/>
              <a:t>4/30/2021</a:t>
            </a:fld>
            <a:endParaRPr lang="en-US"/>
          </a:p>
        </p:txBody>
      </p:sp>
      <p:sp>
        <p:nvSpPr>
          <p:cNvPr id="5" name="Footer Placeholder 4">
            <a:extLst>
              <a:ext uri="{FF2B5EF4-FFF2-40B4-BE49-F238E27FC236}">
                <a16:creationId xmlns:a16="http://schemas.microsoft.com/office/drawing/2014/main" id="{2705FDAB-3FCC-421B-B8DF-073DEE2E26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8FBED1-D092-4841-B651-580D34D551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5DBF2-A8CF-448E-B167-C826703D0B69}" type="slidenum">
              <a:rPr lang="en-US" smtClean="0"/>
              <a:t>‹Nº›</a:t>
            </a:fld>
            <a:endParaRPr lang="en-US"/>
          </a:p>
        </p:txBody>
      </p:sp>
    </p:spTree>
    <p:extLst>
      <p:ext uri="{BB962C8B-B14F-4D97-AF65-F5344CB8AC3E}">
        <p14:creationId xmlns:p14="http://schemas.microsoft.com/office/powerpoint/2010/main" val="3983112195"/>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xlsx"/><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AE6C7C8-7E9C-C24F-B452-7B2B6DC4D148}"/>
              </a:ext>
            </a:extLst>
          </p:cNvPr>
          <p:cNvSpPr>
            <a:spLocks noGrp="1"/>
          </p:cNvSpPr>
          <p:nvPr>
            <p:ph type="title"/>
          </p:nvPr>
        </p:nvSpPr>
        <p:spPr>
          <a:xfrm>
            <a:off x="643468" y="643467"/>
            <a:ext cx="4940468" cy="4567137"/>
          </a:xfrm>
        </p:spPr>
        <p:txBody>
          <a:bodyPr vert="horz" lIns="91440" tIns="45720" rIns="91440" bIns="45720" rtlCol="0" anchor="b">
            <a:normAutofit/>
          </a:bodyPr>
          <a:lstStyle/>
          <a:p>
            <a:r>
              <a:rPr lang="en-US" sz="4000" b="1" dirty="0">
                <a:solidFill>
                  <a:schemeClr val="accent1">
                    <a:lumMod val="50000"/>
                  </a:schemeClr>
                </a:solidFill>
              </a:rPr>
              <a:t>Interoperabilidad </a:t>
            </a:r>
            <a:r>
              <a:rPr lang="en-US" sz="2800" b="1" dirty="0">
                <a:solidFill>
                  <a:schemeClr val="accent1">
                    <a:lumMod val="50000"/>
                  </a:schemeClr>
                </a:solidFill>
              </a:rPr>
              <a:t>SIAFI – Honducompras</a:t>
            </a:r>
            <a:endParaRPr lang="en-US" sz="4000" b="1" dirty="0">
              <a:solidFill>
                <a:schemeClr val="accent1">
                  <a:lumMod val="50000"/>
                </a:schemeClr>
              </a:solidFill>
            </a:endParaRPr>
          </a:p>
        </p:txBody>
      </p:sp>
      <p:pic>
        <p:nvPicPr>
          <p:cNvPr id="4" name="Picture 3" descr="Red abstracta de nodo y malla">
            <a:extLst>
              <a:ext uri="{FF2B5EF4-FFF2-40B4-BE49-F238E27FC236}">
                <a16:creationId xmlns:a16="http://schemas.microsoft.com/office/drawing/2014/main" id="{32DAF287-A96E-4BFE-9ED5-F37F06AF195F}"/>
              </a:ext>
            </a:extLst>
          </p:cNvPr>
          <p:cNvPicPr>
            <a:picLocks noChangeAspect="1"/>
          </p:cNvPicPr>
          <p:nvPr/>
        </p:nvPicPr>
        <p:blipFill rotWithShape="1">
          <a:blip r:embed="rId2"/>
          <a:srcRect l="14039" r="20751"/>
          <a:stretch/>
        </p:blipFill>
        <p:spPr>
          <a:xfrm>
            <a:off x="6229215" y="-8127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6" name="TextBox 5">
            <a:extLst>
              <a:ext uri="{FF2B5EF4-FFF2-40B4-BE49-F238E27FC236}">
                <a16:creationId xmlns:a16="http://schemas.microsoft.com/office/drawing/2014/main" id="{8077B5C0-9959-E141-8233-41D248FB7DC3}"/>
              </a:ext>
            </a:extLst>
          </p:cNvPr>
          <p:cNvSpPr txBox="1"/>
          <p:nvPr/>
        </p:nvSpPr>
        <p:spPr>
          <a:xfrm>
            <a:off x="1795176" y="5480304"/>
            <a:ext cx="2662908" cy="369332"/>
          </a:xfrm>
          <a:prstGeom prst="rect">
            <a:avLst/>
          </a:prstGeom>
          <a:noFill/>
        </p:spPr>
        <p:txBody>
          <a:bodyPr wrap="none" rtlCol="0">
            <a:spAutoFit/>
          </a:bodyPr>
          <a:lstStyle/>
          <a:p>
            <a:r>
              <a:rPr lang="en-HN" dirty="0"/>
              <a:t>Situación: </a:t>
            </a:r>
            <a:r>
              <a:rPr lang="es-HN" dirty="0"/>
              <a:t>30</a:t>
            </a:r>
            <a:r>
              <a:rPr lang="en-HN" dirty="0"/>
              <a:t> Abril 2021</a:t>
            </a:r>
          </a:p>
        </p:txBody>
      </p:sp>
      <p:pic>
        <p:nvPicPr>
          <p:cNvPr id="1026" name="Picture 2" descr="SCGG Honduras on Twitter: &quot;Iggy es negro&quot;">
            <a:extLst>
              <a:ext uri="{FF2B5EF4-FFF2-40B4-BE49-F238E27FC236}">
                <a16:creationId xmlns:a16="http://schemas.microsoft.com/office/drawing/2014/main" id="{34524114-1BB8-4636-A6F9-7992DF5B7B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719" y="398030"/>
            <a:ext cx="2712749" cy="27127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FINHN (@SEFINHN) | Twitter">
            <a:extLst>
              <a:ext uri="{FF2B5EF4-FFF2-40B4-BE49-F238E27FC236}">
                <a16:creationId xmlns:a16="http://schemas.microsoft.com/office/drawing/2014/main" id="{8DB5B872-0AD3-4B81-A3FA-AE224429F9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019" y="214285"/>
            <a:ext cx="2856457" cy="271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27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CE7686-3787-EE45-9628-8AD416085D9F}"/>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ctr"/>
            <a:r>
              <a:rPr lang="en-US" sz="3100" kern="1200" dirty="0">
                <a:solidFill>
                  <a:srgbClr val="FFFFFF"/>
                </a:solidFill>
                <a:latin typeface="+mj-lt"/>
                <a:ea typeface="+mj-ea"/>
                <a:cs typeface="+mj-cs"/>
              </a:rPr>
              <a:t>Puntos Importantes</a:t>
            </a:r>
          </a:p>
        </p:txBody>
      </p:sp>
      <p:sp>
        <p:nvSpPr>
          <p:cNvPr id="3" name="Content Placeholder 2">
            <a:extLst>
              <a:ext uri="{FF2B5EF4-FFF2-40B4-BE49-F238E27FC236}">
                <a16:creationId xmlns:a16="http://schemas.microsoft.com/office/drawing/2014/main" id="{993A3D93-87BC-944D-8004-3135E936A916}"/>
              </a:ext>
            </a:extLst>
          </p:cNvPr>
          <p:cNvSpPr txBox="1">
            <a:spLocks/>
          </p:cNvSpPr>
          <p:nvPr/>
        </p:nvSpPr>
        <p:spPr>
          <a:xfrm>
            <a:off x="4905054" y="511388"/>
            <a:ext cx="6555347" cy="5890604"/>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endParaRPr lang="es-ES_tradnl" sz="2000" dirty="0"/>
          </a:p>
          <a:p>
            <a:pPr algn="just">
              <a:lnSpc>
                <a:spcPct val="100000"/>
              </a:lnSpc>
            </a:pPr>
            <a:r>
              <a:rPr lang="es-ES_tradnl" sz="2000" dirty="0"/>
              <a:t>Hasta el día de hoy recibimos de Vortal la estimación de los dos tickets restantes. </a:t>
            </a:r>
          </a:p>
          <a:p>
            <a:pPr algn="just">
              <a:lnSpc>
                <a:spcPct val="100000"/>
              </a:lnSpc>
            </a:pPr>
            <a:r>
              <a:rPr lang="es-ES_tradnl" sz="2000" dirty="0"/>
              <a:t>Aun no tenemos la valoración monetaria de los requerimientos realizados en los tickets.</a:t>
            </a:r>
          </a:p>
          <a:p>
            <a:pPr algn="just">
              <a:lnSpc>
                <a:spcPct val="100000"/>
              </a:lnSpc>
            </a:pPr>
            <a:r>
              <a:rPr lang="es-ES_tradnl" sz="2000" dirty="0"/>
              <a:t>Hemos verificado en el histórico de los contratos que el valor de la hora de trabajo ha ido en aumento, por lo que nos preocupa el valor total que tendrá la atención a los tickets.</a:t>
            </a:r>
          </a:p>
          <a:p>
            <a:pPr algn="just">
              <a:lnSpc>
                <a:spcPct val="100000"/>
              </a:lnSpc>
            </a:pPr>
            <a:r>
              <a:rPr lang="es-ES_tradnl" sz="2000" dirty="0"/>
              <a:t>Desde el 2018 se han identificado las fallas y puntos de interconexión que ahora también se solicitan en los </a:t>
            </a:r>
            <a:r>
              <a:rPr lang="es-ES_tradnl" sz="2000" dirty="0" err="1"/>
              <a:t>rfc´s</a:t>
            </a:r>
            <a:r>
              <a:rPr lang="es-ES_tradnl" sz="2000" dirty="0"/>
              <a:t> actuales, por lo que preocupa si Vortal realmente tiene la capacidad para solventar la situación.</a:t>
            </a:r>
          </a:p>
          <a:p>
            <a:pPr algn="just">
              <a:lnSpc>
                <a:spcPct val="100000"/>
              </a:lnSpc>
            </a:pPr>
            <a:r>
              <a:rPr lang="es-ES_tradnl" sz="2000" dirty="0"/>
              <a:t>Vortal aun no envía el cronograma de trabajo, por lo que no tenemos fechas de desarrollo y entrega final.</a:t>
            </a:r>
          </a:p>
          <a:p>
            <a:pPr algn="just">
              <a:lnSpc>
                <a:spcPct val="100000"/>
              </a:lnSpc>
            </a:pPr>
            <a:r>
              <a:rPr lang="es-ES_tradnl" sz="2000" dirty="0"/>
              <a:t>Contamos con el respaldo financiero de parte de la Secretaria de Finanzas para realizar la adenda al contrato por el excedente de las horas requeridas.</a:t>
            </a:r>
          </a:p>
          <a:p>
            <a:endParaRPr lang="es-ES_tradnl" sz="2000" dirty="0"/>
          </a:p>
          <a:p>
            <a:endParaRPr lang="es-ES_tradnl" sz="2000" dirty="0"/>
          </a:p>
        </p:txBody>
      </p:sp>
    </p:spTree>
    <p:extLst>
      <p:ext uri="{BB962C8B-B14F-4D97-AF65-F5344CB8AC3E}">
        <p14:creationId xmlns:p14="http://schemas.microsoft.com/office/powerpoint/2010/main" val="2008743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85EED-B8B5-4E09-A0EC-8BD2CF133BA6}"/>
              </a:ext>
            </a:extLst>
          </p:cNvPr>
          <p:cNvSpPr>
            <a:spLocks noGrp="1"/>
          </p:cNvSpPr>
          <p:nvPr>
            <p:ph type="title"/>
          </p:nvPr>
        </p:nvSpPr>
        <p:spPr/>
        <p:txBody>
          <a:bodyPr/>
          <a:lstStyle/>
          <a:p>
            <a:r>
              <a:rPr lang="en-US" dirty="0" err="1"/>
              <a:t>Hitos</a:t>
            </a:r>
            <a:r>
              <a:rPr lang="en-US" dirty="0"/>
              <a:t> Importantes</a:t>
            </a:r>
          </a:p>
        </p:txBody>
      </p:sp>
      <p:graphicFrame>
        <p:nvGraphicFramePr>
          <p:cNvPr id="3" name="Diagram 2" descr="Placeholder Timeline&#10;">
            <a:extLst>
              <a:ext uri="{FF2B5EF4-FFF2-40B4-BE49-F238E27FC236}">
                <a16:creationId xmlns:a16="http://schemas.microsoft.com/office/drawing/2014/main" id="{073C5A0D-DFE8-4C7D-834F-C6443FF17576}"/>
              </a:ext>
            </a:extLst>
          </p:cNvPr>
          <p:cNvGraphicFramePr/>
          <p:nvPr>
            <p:extLst>
              <p:ext uri="{D42A27DB-BD31-4B8C-83A1-F6EECF244321}">
                <p14:modId xmlns:p14="http://schemas.microsoft.com/office/powerpoint/2010/main" val="4143658984"/>
              </p:ext>
            </p:extLst>
          </p:nvPr>
        </p:nvGraphicFramePr>
        <p:xfrm>
          <a:off x="559522" y="1247775"/>
          <a:ext cx="10939605" cy="5381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Left Brace 3">
            <a:extLst>
              <a:ext uri="{FF2B5EF4-FFF2-40B4-BE49-F238E27FC236}">
                <a16:creationId xmlns:a16="http://schemas.microsoft.com/office/drawing/2014/main" id="{D33E3F13-9357-6343-B280-6E99DCD9EF89}"/>
              </a:ext>
            </a:extLst>
          </p:cNvPr>
          <p:cNvSpPr/>
          <p:nvPr/>
        </p:nvSpPr>
        <p:spPr>
          <a:xfrm rot="5400000">
            <a:off x="6804731" y="-1045917"/>
            <a:ext cx="557643" cy="5145027"/>
          </a:xfrm>
          <a:prstGeom prst="leftBrace">
            <a:avLst/>
          </a:prstGeom>
          <a:ln>
            <a:solidFill>
              <a:schemeClr val="accent1"/>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HN"/>
          </a:p>
        </p:txBody>
      </p:sp>
      <p:sp>
        <p:nvSpPr>
          <p:cNvPr id="5" name="TextBox 4">
            <a:extLst>
              <a:ext uri="{FF2B5EF4-FFF2-40B4-BE49-F238E27FC236}">
                <a16:creationId xmlns:a16="http://schemas.microsoft.com/office/drawing/2014/main" id="{39CA315E-40E9-534A-9D55-26B6C0236F46}"/>
              </a:ext>
            </a:extLst>
          </p:cNvPr>
          <p:cNvSpPr txBox="1"/>
          <p:nvPr/>
        </p:nvSpPr>
        <p:spPr>
          <a:xfrm>
            <a:off x="6803136" y="979138"/>
            <a:ext cx="1035861" cy="307777"/>
          </a:xfrm>
          <a:prstGeom prst="rect">
            <a:avLst/>
          </a:prstGeom>
          <a:noFill/>
        </p:spPr>
        <p:txBody>
          <a:bodyPr wrap="none" rtlCol="0">
            <a:spAutoFit/>
          </a:bodyPr>
          <a:lstStyle/>
          <a:p>
            <a:r>
              <a:rPr lang="en-HN" sz="1400" dirty="0">
                <a:solidFill>
                  <a:schemeClr val="accent1">
                    <a:lumMod val="50000"/>
                  </a:schemeClr>
                </a:solidFill>
              </a:rPr>
              <a:t>3 Semanas</a:t>
            </a:r>
          </a:p>
        </p:txBody>
      </p:sp>
    </p:spTree>
    <p:extLst>
      <p:ext uri="{BB962C8B-B14F-4D97-AF65-F5344CB8AC3E}">
        <p14:creationId xmlns:p14="http://schemas.microsoft.com/office/powerpoint/2010/main" val="377034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85EED-B8B5-4E09-A0EC-8BD2CF133BA6}"/>
              </a:ext>
            </a:extLst>
          </p:cNvPr>
          <p:cNvSpPr>
            <a:spLocks noGrp="1"/>
          </p:cNvSpPr>
          <p:nvPr>
            <p:ph type="title"/>
          </p:nvPr>
        </p:nvSpPr>
        <p:spPr/>
        <p:txBody>
          <a:bodyPr/>
          <a:lstStyle/>
          <a:p>
            <a:r>
              <a:rPr lang="en-US" dirty="0" err="1"/>
              <a:t>Hitos</a:t>
            </a:r>
            <a:r>
              <a:rPr lang="en-US" dirty="0"/>
              <a:t> Importantes</a:t>
            </a:r>
          </a:p>
        </p:txBody>
      </p:sp>
      <p:graphicFrame>
        <p:nvGraphicFramePr>
          <p:cNvPr id="3" name="Diagram 2" descr="Placeholder Timeline&#10;">
            <a:extLst>
              <a:ext uri="{FF2B5EF4-FFF2-40B4-BE49-F238E27FC236}">
                <a16:creationId xmlns:a16="http://schemas.microsoft.com/office/drawing/2014/main" id="{073C5A0D-DFE8-4C7D-834F-C6443FF17576}"/>
              </a:ext>
            </a:extLst>
          </p:cNvPr>
          <p:cNvGraphicFramePr/>
          <p:nvPr>
            <p:extLst>
              <p:ext uri="{D42A27DB-BD31-4B8C-83A1-F6EECF244321}">
                <p14:modId xmlns:p14="http://schemas.microsoft.com/office/powerpoint/2010/main" val="2927662845"/>
              </p:ext>
            </p:extLst>
          </p:nvPr>
        </p:nvGraphicFramePr>
        <p:xfrm>
          <a:off x="559522" y="1247775"/>
          <a:ext cx="10939605" cy="5381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591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panose="02040502050405020303"/>
              <a:ea typeface="+mn-ea"/>
              <a:cs typeface="+mn-cs"/>
            </a:endParaRPr>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panose="02040502050405020303"/>
              <a:ea typeface="+mn-ea"/>
              <a:cs typeface="+mn-cs"/>
            </a:endParaRPr>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panose="02040502050405020303"/>
              <a:ea typeface="+mn-ea"/>
              <a:cs typeface="+mn-cs"/>
            </a:endParaRPr>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panose="02040502050405020303"/>
              <a:ea typeface="+mn-ea"/>
              <a:cs typeface="+mn-cs"/>
            </a:endParaRPr>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orgia" panose="02040502050405020303"/>
              <a:ea typeface="+mn-ea"/>
              <a:cs typeface="+mn-cs"/>
            </a:endParaRPr>
          </a:p>
        </p:txBody>
      </p:sp>
      <p:sp>
        <p:nvSpPr>
          <p:cNvPr id="2" name="Title 1">
            <a:extLst>
              <a:ext uri="{FF2B5EF4-FFF2-40B4-BE49-F238E27FC236}">
                <a16:creationId xmlns:a16="http://schemas.microsoft.com/office/drawing/2014/main" id="{8ACE7686-3787-EE45-9628-8AD416085D9F}"/>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s-ES_tradnl" sz="4000" kern="1200">
                <a:solidFill>
                  <a:srgbClr val="FFFFFF"/>
                </a:solidFill>
                <a:latin typeface="+mj-lt"/>
                <a:ea typeface="+mj-ea"/>
                <a:cs typeface="+mj-cs"/>
              </a:rPr>
              <a:t>Incidentes Priorizados</a:t>
            </a:r>
            <a:endParaRPr lang="es-ES_tradnl" sz="4000" kern="1200" dirty="0">
              <a:solidFill>
                <a:srgbClr val="FFFFFF"/>
              </a:solidFill>
              <a:latin typeface="+mj-lt"/>
              <a:ea typeface="+mj-ea"/>
              <a:cs typeface="+mj-cs"/>
            </a:endParaRPr>
          </a:p>
        </p:txBody>
      </p:sp>
      <p:graphicFrame>
        <p:nvGraphicFramePr>
          <p:cNvPr id="32" name="Marcador de contenido 3">
            <a:extLst>
              <a:ext uri="{FF2B5EF4-FFF2-40B4-BE49-F238E27FC236}">
                <a16:creationId xmlns:a16="http://schemas.microsoft.com/office/drawing/2014/main" id="{ED32038D-13C9-4E5B-8FFA-B33B57806B8A}"/>
              </a:ext>
            </a:extLst>
          </p:cNvPr>
          <p:cNvGraphicFramePr>
            <a:graphicFrameLocks/>
          </p:cNvGraphicFramePr>
          <p:nvPr>
            <p:extLst>
              <p:ext uri="{D42A27DB-BD31-4B8C-83A1-F6EECF244321}">
                <p14:modId xmlns:p14="http://schemas.microsoft.com/office/powerpoint/2010/main" val="412995208"/>
              </p:ext>
            </p:extLst>
          </p:nvPr>
        </p:nvGraphicFramePr>
        <p:xfrm>
          <a:off x="838200" y="729696"/>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4" name="Grupo 33">
            <a:extLst>
              <a:ext uri="{FF2B5EF4-FFF2-40B4-BE49-F238E27FC236}">
                <a16:creationId xmlns:a16="http://schemas.microsoft.com/office/drawing/2014/main" id="{EF653AD2-6F16-4F4B-AE26-811A3461471C}"/>
              </a:ext>
            </a:extLst>
          </p:cNvPr>
          <p:cNvGrpSpPr/>
          <p:nvPr/>
        </p:nvGrpSpPr>
        <p:grpSpPr>
          <a:xfrm>
            <a:off x="3718527" y="4933369"/>
            <a:ext cx="358173" cy="378142"/>
            <a:chOff x="898" y="1305401"/>
            <a:chExt cx="1440246" cy="1740535"/>
          </a:xfrm>
        </p:grpSpPr>
        <p:sp>
          <p:nvSpPr>
            <p:cNvPr id="35" name="Rectángulo: esquinas redondeadas 34">
              <a:extLst>
                <a:ext uri="{FF2B5EF4-FFF2-40B4-BE49-F238E27FC236}">
                  <a16:creationId xmlns:a16="http://schemas.microsoft.com/office/drawing/2014/main" id="{7B213A3B-64A4-4FCE-9EAB-10808923C568}"/>
                </a:ext>
              </a:extLst>
            </p:cNvPr>
            <p:cNvSpPr/>
            <p:nvPr/>
          </p:nvSpPr>
          <p:spPr>
            <a:xfrm>
              <a:off x="898" y="1305401"/>
              <a:ext cx="1440246" cy="1740535"/>
            </a:xfrm>
            <a:prstGeom prst="roundRect">
              <a:avLst/>
            </a:prstGeom>
            <a:solidFill>
              <a:srgbClr val="00B050"/>
            </a:solidFill>
            <a:ln w="12700" cap="flat" cmpd="sng" algn="ctr">
              <a:solidFill>
                <a:sysClr val="window" lastClr="FFFFFF">
                  <a:hueOff val="0"/>
                  <a:satOff val="0"/>
                  <a:lumOff val="0"/>
                  <a:alphaOff val="0"/>
                </a:sysClr>
              </a:solidFill>
              <a:prstDash val="solid"/>
              <a:miter lim="800000"/>
            </a:ln>
            <a:effectLst/>
          </p:spPr>
        </p:sp>
        <p:sp>
          <p:nvSpPr>
            <p:cNvPr id="36" name="Rectángulo: esquinas redondeadas 4">
              <a:extLst>
                <a:ext uri="{FF2B5EF4-FFF2-40B4-BE49-F238E27FC236}">
                  <a16:creationId xmlns:a16="http://schemas.microsoft.com/office/drawing/2014/main" id="{AE6AF609-4961-4A78-B5AF-FB9843B9144E}"/>
                </a:ext>
              </a:extLst>
            </p:cNvPr>
            <p:cNvSpPr txBox="1"/>
            <p:nvPr/>
          </p:nvSpPr>
          <p:spPr>
            <a:xfrm>
              <a:off x="71205" y="1375708"/>
              <a:ext cx="1299632" cy="1599921"/>
            </a:xfrm>
            <a:prstGeom prst="rect">
              <a:avLst/>
            </a:prstGeom>
            <a:noFill/>
            <a:ln>
              <a:noFill/>
            </a:ln>
            <a:effectLst/>
          </p:spPr>
          <p:txBody>
            <a:bodyPr spcFirstLastPara="0" vert="horz" wrap="square" lIns="49530" tIns="49530" rIns="49530" bIns="49530" numCol="1" spcCol="1270" anchor="ctr" anchorCtr="0">
              <a:noAutofit/>
            </a:bodyPr>
            <a:lstStyle/>
            <a:p>
              <a:pPr marL="0" marR="0" lvl="0" indent="0" algn="r" defTabSz="577850" eaLnBrk="1" fontAlgn="auto" latinLnBrk="0" hangingPunct="1">
                <a:lnSpc>
                  <a:spcPct val="90000"/>
                </a:lnSpc>
                <a:spcBef>
                  <a:spcPct val="0"/>
                </a:spcBef>
                <a:spcAft>
                  <a:spcPct val="35000"/>
                </a:spcAft>
                <a:buClrTx/>
                <a:buSzTx/>
                <a:buFontTx/>
                <a:buNone/>
                <a:tabLst/>
                <a:defRPr/>
              </a:pPr>
              <a:endParaRPr kumimoji="0" lang="es-HN" sz="13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
        <p:nvSpPr>
          <p:cNvPr id="37" name="CuadroTexto 36">
            <a:extLst>
              <a:ext uri="{FF2B5EF4-FFF2-40B4-BE49-F238E27FC236}">
                <a16:creationId xmlns:a16="http://schemas.microsoft.com/office/drawing/2014/main" id="{BC4BF08A-DFB3-4E2E-A413-D865594616F4}"/>
              </a:ext>
            </a:extLst>
          </p:cNvPr>
          <p:cNvSpPr txBox="1"/>
          <p:nvPr/>
        </p:nvSpPr>
        <p:spPr>
          <a:xfrm>
            <a:off x="4108317" y="4799274"/>
            <a:ext cx="3677609" cy="646331"/>
          </a:xfrm>
          <a:prstGeom prst="rect">
            <a:avLst/>
          </a:prstGeom>
          <a:noFill/>
        </p:spPr>
        <p:txBody>
          <a:bodyPr wrap="none" rtlCol="0">
            <a:spAutoFit/>
          </a:bodyPr>
          <a:lstStyle/>
          <a:p>
            <a:pPr algn="r">
              <a:defRPr/>
            </a:pPr>
            <a:r>
              <a:rPr lang="es-HN" dirty="0">
                <a:solidFill>
                  <a:prstClr val="black"/>
                </a:solidFill>
                <a:latin typeface="Calibri" panose="020F0502020204030204"/>
              </a:rPr>
              <a:t>Remitido a Proveedor 29 Marzo 2021</a:t>
            </a:r>
          </a:p>
          <a:p>
            <a:pPr algn="r">
              <a:defRPr/>
            </a:pPr>
            <a:r>
              <a:rPr lang="es-HN" dirty="0">
                <a:solidFill>
                  <a:prstClr val="black"/>
                </a:solidFill>
                <a:latin typeface="Calibri" panose="020F0502020204030204"/>
              </a:rPr>
              <a:t>Estimación Recibida: 19 de Abril</a:t>
            </a:r>
          </a:p>
        </p:txBody>
      </p:sp>
      <p:grpSp>
        <p:nvGrpSpPr>
          <p:cNvPr id="38" name="Grupo 37">
            <a:extLst>
              <a:ext uri="{FF2B5EF4-FFF2-40B4-BE49-F238E27FC236}">
                <a16:creationId xmlns:a16="http://schemas.microsoft.com/office/drawing/2014/main" id="{36E45FC4-CA07-4877-8696-D204FB8896B5}"/>
              </a:ext>
            </a:extLst>
          </p:cNvPr>
          <p:cNvGrpSpPr/>
          <p:nvPr/>
        </p:nvGrpSpPr>
        <p:grpSpPr>
          <a:xfrm>
            <a:off x="3720092" y="5654169"/>
            <a:ext cx="358173" cy="378142"/>
            <a:chOff x="898" y="1305401"/>
            <a:chExt cx="1440246" cy="1740535"/>
          </a:xfrm>
          <a:solidFill>
            <a:srgbClr val="92D050"/>
          </a:solidFill>
        </p:grpSpPr>
        <p:sp>
          <p:nvSpPr>
            <p:cNvPr id="39" name="Rectángulo: esquinas redondeadas 38">
              <a:extLst>
                <a:ext uri="{FF2B5EF4-FFF2-40B4-BE49-F238E27FC236}">
                  <a16:creationId xmlns:a16="http://schemas.microsoft.com/office/drawing/2014/main" id="{6AB4DF26-FB7D-44D1-8A43-C2D854ACD8BD}"/>
                </a:ext>
              </a:extLst>
            </p:cNvPr>
            <p:cNvSpPr/>
            <p:nvPr/>
          </p:nvSpPr>
          <p:spPr>
            <a:xfrm>
              <a:off x="898" y="1305401"/>
              <a:ext cx="1440246" cy="1740535"/>
            </a:xfrm>
            <a:prstGeom prst="roundRect">
              <a:avLst/>
            </a:prstGeom>
            <a:grpFill/>
            <a:ln w="12700" cap="flat" cmpd="sng" algn="ctr">
              <a:solidFill>
                <a:sysClr val="window" lastClr="FFFFFF">
                  <a:hueOff val="0"/>
                  <a:satOff val="0"/>
                  <a:lumOff val="0"/>
                  <a:alphaOff val="0"/>
                </a:sysClr>
              </a:solidFill>
              <a:prstDash val="solid"/>
              <a:miter lim="800000"/>
            </a:ln>
            <a:effectLst/>
          </p:spPr>
        </p:sp>
        <p:sp>
          <p:nvSpPr>
            <p:cNvPr id="40" name="Rectángulo: esquinas redondeadas 4">
              <a:extLst>
                <a:ext uri="{FF2B5EF4-FFF2-40B4-BE49-F238E27FC236}">
                  <a16:creationId xmlns:a16="http://schemas.microsoft.com/office/drawing/2014/main" id="{6D84582D-03D1-4C23-825E-74FA0D791796}"/>
                </a:ext>
              </a:extLst>
            </p:cNvPr>
            <p:cNvSpPr txBox="1"/>
            <p:nvPr/>
          </p:nvSpPr>
          <p:spPr>
            <a:xfrm>
              <a:off x="71205" y="1375708"/>
              <a:ext cx="1299632" cy="1599921"/>
            </a:xfrm>
            <a:prstGeom prst="rect">
              <a:avLst/>
            </a:prstGeom>
            <a:grpFill/>
            <a:ln>
              <a:noFill/>
            </a:ln>
            <a:effectLst/>
          </p:spPr>
          <p:txBody>
            <a:bodyPr spcFirstLastPara="0" vert="horz" wrap="square" lIns="49530" tIns="49530" rIns="49530" bIns="49530" numCol="1" spcCol="1270" anchor="ctr" anchorCtr="0">
              <a:noAutofit/>
            </a:bodyPr>
            <a:lstStyle/>
            <a:p>
              <a:pPr marL="0" marR="0" lvl="0" indent="0" algn="r" defTabSz="577850" eaLnBrk="1" fontAlgn="auto" latinLnBrk="0" hangingPunct="1">
                <a:lnSpc>
                  <a:spcPct val="90000"/>
                </a:lnSpc>
                <a:spcBef>
                  <a:spcPct val="0"/>
                </a:spcBef>
                <a:spcAft>
                  <a:spcPct val="35000"/>
                </a:spcAft>
                <a:buClrTx/>
                <a:buSzTx/>
                <a:buFontTx/>
                <a:buNone/>
                <a:tabLst/>
                <a:defRPr/>
              </a:pPr>
              <a:endParaRPr kumimoji="0" lang="es-HN" sz="13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
        <p:nvSpPr>
          <p:cNvPr id="41" name="CuadroTexto 40">
            <a:extLst>
              <a:ext uri="{FF2B5EF4-FFF2-40B4-BE49-F238E27FC236}">
                <a16:creationId xmlns:a16="http://schemas.microsoft.com/office/drawing/2014/main" id="{4EEA583A-0C3F-4B76-8C60-5EFFE520D271}"/>
              </a:ext>
            </a:extLst>
          </p:cNvPr>
          <p:cNvSpPr txBox="1"/>
          <p:nvPr/>
        </p:nvSpPr>
        <p:spPr>
          <a:xfrm>
            <a:off x="4108254" y="5572849"/>
            <a:ext cx="3665041" cy="646331"/>
          </a:xfrm>
          <a:prstGeom prst="rect">
            <a:avLst/>
          </a:prstGeom>
          <a:noFill/>
        </p:spPr>
        <p:txBody>
          <a:bodyPr wrap="none" rtlCol="0">
            <a:spAutoFit/>
          </a:bodyPr>
          <a:lstStyle/>
          <a:p>
            <a:pPr algn="r">
              <a:defRPr/>
            </a:pPr>
            <a:r>
              <a:rPr lang="es-HN" dirty="0">
                <a:solidFill>
                  <a:prstClr val="black"/>
                </a:solidFill>
                <a:latin typeface="Calibri" panose="020F0502020204030204"/>
              </a:rPr>
              <a:t>Remitidos a Proveedor 09 Abril  2021</a:t>
            </a:r>
          </a:p>
          <a:p>
            <a:pPr algn="r">
              <a:defRPr/>
            </a:pPr>
            <a:r>
              <a:rPr lang="es-HN" dirty="0">
                <a:solidFill>
                  <a:prstClr val="black"/>
                </a:solidFill>
                <a:latin typeface="Calibri" panose="020F0502020204030204"/>
              </a:rPr>
              <a:t>Estimación Recibida: 28 de Abril</a:t>
            </a:r>
          </a:p>
        </p:txBody>
      </p:sp>
      <p:sp>
        <p:nvSpPr>
          <p:cNvPr id="42" name="Abrir llave 41">
            <a:extLst>
              <a:ext uri="{FF2B5EF4-FFF2-40B4-BE49-F238E27FC236}">
                <a16:creationId xmlns:a16="http://schemas.microsoft.com/office/drawing/2014/main" id="{9ACF117A-73D9-48F5-80B8-352D56DA164F}"/>
              </a:ext>
            </a:extLst>
          </p:cNvPr>
          <p:cNvSpPr/>
          <p:nvPr/>
        </p:nvSpPr>
        <p:spPr>
          <a:xfrm rot="16200000" flipV="1">
            <a:off x="3679705" y="3001428"/>
            <a:ext cx="328789" cy="1916049"/>
          </a:xfrm>
          <a:prstGeom prst="leftBrace">
            <a:avLst/>
          </a:prstGeom>
          <a:noFill/>
          <a:ln w="381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HN"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grpSp>
        <p:nvGrpSpPr>
          <p:cNvPr id="43" name="Grupo 42">
            <a:extLst>
              <a:ext uri="{FF2B5EF4-FFF2-40B4-BE49-F238E27FC236}">
                <a16:creationId xmlns:a16="http://schemas.microsoft.com/office/drawing/2014/main" id="{9CE5D234-A428-413A-9F8F-A7240055883C}"/>
              </a:ext>
            </a:extLst>
          </p:cNvPr>
          <p:cNvGrpSpPr/>
          <p:nvPr/>
        </p:nvGrpSpPr>
        <p:grpSpPr>
          <a:xfrm>
            <a:off x="3710567" y="6273294"/>
            <a:ext cx="358173" cy="378142"/>
            <a:chOff x="898" y="1305401"/>
            <a:chExt cx="1440246" cy="1740535"/>
          </a:xfrm>
          <a:solidFill>
            <a:sysClr val="window" lastClr="FFFFFF">
              <a:lumMod val="50000"/>
            </a:sysClr>
          </a:solidFill>
        </p:grpSpPr>
        <p:sp>
          <p:nvSpPr>
            <p:cNvPr id="44" name="Rectángulo: esquinas redondeadas 43">
              <a:extLst>
                <a:ext uri="{FF2B5EF4-FFF2-40B4-BE49-F238E27FC236}">
                  <a16:creationId xmlns:a16="http://schemas.microsoft.com/office/drawing/2014/main" id="{8F2301EC-A5DE-4258-ABD3-F5745BD88840}"/>
                </a:ext>
              </a:extLst>
            </p:cNvPr>
            <p:cNvSpPr/>
            <p:nvPr/>
          </p:nvSpPr>
          <p:spPr>
            <a:xfrm>
              <a:off x="898" y="1305401"/>
              <a:ext cx="1440246" cy="1740535"/>
            </a:xfrm>
            <a:prstGeom prst="roundRect">
              <a:avLst/>
            </a:prstGeom>
            <a:grpFill/>
            <a:ln w="12700" cap="flat" cmpd="sng" algn="ctr">
              <a:solidFill>
                <a:sysClr val="window" lastClr="FFFFFF">
                  <a:hueOff val="0"/>
                  <a:satOff val="0"/>
                  <a:lumOff val="0"/>
                  <a:alphaOff val="0"/>
                </a:sysClr>
              </a:solidFill>
              <a:prstDash val="solid"/>
              <a:miter lim="800000"/>
            </a:ln>
            <a:effectLst/>
          </p:spPr>
        </p:sp>
        <p:sp>
          <p:nvSpPr>
            <p:cNvPr id="45" name="Rectángulo: esquinas redondeadas 4">
              <a:extLst>
                <a:ext uri="{FF2B5EF4-FFF2-40B4-BE49-F238E27FC236}">
                  <a16:creationId xmlns:a16="http://schemas.microsoft.com/office/drawing/2014/main" id="{A97FA658-37AD-4269-8516-816097FDB01E}"/>
                </a:ext>
              </a:extLst>
            </p:cNvPr>
            <p:cNvSpPr txBox="1"/>
            <p:nvPr/>
          </p:nvSpPr>
          <p:spPr>
            <a:xfrm>
              <a:off x="71205" y="1375708"/>
              <a:ext cx="1299632" cy="1599921"/>
            </a:xfrm>
            <a:prstGeom prst="rect">
              <a:avLst/>
            </a:prstGeom>
            <a:grpFill/>
            <a:ln>
              <a:noFill/>
            </a:ln>
            <a:effectLst/>
          </p:spPr>
          <p:txBody>
            <a:bodyPr spcFirstLastPara="0" vert="horz" wrap="square" lIns="49530" tIns="49530" rIns="49530" bIns="49530" numCol="1" spcCol="1270" anchor="ctr" anchorCtr="0">
              <a:noAutofit/>
            </a:bodyPr>
            <a:lstStyle/>
            <a:p>
              <a:pPr marL="0" marR="0" lvl="0" indent="0" algn="r" defTabSz="577850" eaLnBrk="1" fontAlgn="auto" latinLnBrk="0" hangingPunct="1">
                <a:lnSpc>
                  <a:spcPct val="90000"/>
                </a:lnSpc>
                <a:spcBef>
                  <a:spcPct val="0"/>
                </a:spcBef>
                <a:spcAft>
                  <a:spcPct val="35000"/>
                </a:spcAft>
                <a:buClrTx/>
                <a:buSzTx/>
                <a:buFontTx/>
                <a:buNone/>
                <a:tabLst/>
                <a:defRPr/>
              </a:pPr>
              <a:endParaRPr kumimoji="0" lang="es-HN" sz="13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
        <p:nvSpPr>
          <p:cNvPr id="46" name="CuadroTexto 45">
            <a:extLst>
              <a:ext uri="{FF2B5EF4-FFF2-40B4-BE49-F238E27FC236}">
                <a16:creationId xmlns:a16="http://schemas.microsoft.com/office/drawing/2014/main" id="{AF691F09-7ED4-429F-948D-2A70B4929508}"/>
              </a:ext>
            </a:extLst>
          </p:cNvPr>
          <p:cNvSpPr txBox="1"/>
          <p:nvPr/>
        </p:nvSpPr>
        <p:spPr>
          <a:xfrm>
            <a:off x="4172103" y="6260761"/>
            <a:ext cx="3709798" cy="369332"/>
          </a:xfrm>
          <a:prstGeom prst="rect">
            <a:avLst/>
          </a:prstGeom>
          <a:noFill/>
        </p:spPr>
        <p:txBody>
          <a:bodyPr wrap="none" rtlCol="0">
            <a:spAutoFit/>
          </a:bodyPr>
          <a:lstStyle/>
          <a:p>
            <a:pPr algn="r">
              <a:defRPr/>
            </a:pPr>
            <a:r>
              <a:rPr lang="es-HN" dirty="0">
                <a:solidFill>
                  <a:prstClr val="black"/>
                </a:solidFill>
                <a:latin typeface="Calibri" panose="020F0502020204030204"/>
              </a:rPr>
              <a:t>Solucionado mediante Procedimiento</a:t>
            </a:r>
          </a:p>
        </p:txBody>
      </p:sp>
      <p:sp>
        <p:nvSpPr>
          <p:cNvPr id="47" name="TextBox 1">
            <a:extLst>
              <a:ext uri="{FF2B5EF4-FFF2-40B4-BE49-F238E27FC236}">
                <a16:creationId xmlns:a16="http://schemas.microsoft.com/office/drawing/2014/main" id="{05752DCF-6BF1-4DE0-A6D4-0794805DF3E1}"/>
              </a:ext>
            </a:extLst>
          </p:cNvPr>
          <p:cNvSpPr txBox="1"/>
          <p:nvPr/>
        </p:nvSpPr>
        <p:spPr>
          <a:xfrm>
            <a:off x="3394681" y="4127338"/>
            <a:ext cx="898836" cy="369332"/>
          </a:xfrm>
          <a:prstGeom prst="rect">
            <a:avLst/>
          </a:prstGeom>
          <a:noFill/>
        </p:spPr>
        <p:txBody>
          <a:bodyPr wrap="none" rtlCol="0">
            <a:spAutoFit/>
          </a:bodyPr>
          <a:lstStyle/>
          <a:p>
            <a:r>
              <a:rPr lang="es-ES_tradnl" dirty="0">
                <a:solidFill>
                  <a:prstClr val="black"/>
                </a:solidFill>
                <a:latin typeface="Calibri" panose="020F0502020204030204"/>
              </a:rPr>
              <a:t>974 </a:t>
            </a:r>
            <a:r>
              <a:rPr lang="es-ES_tradnl" dirty="0" err="1">
                <a:solidFill>
                  <a:prstClr val="black"/>
                </a:solidFill>
                <a:latin typeface="Calibri" panose="020F0502020204030204"/>
              </a:rPr>
              <a:t>Hrs</a:t>
            </a:r>
            <a:endParaRPr lang="es-ES_tradnl" dirty="0">
              <a:solidFill>
                <a:prstClr val="black"/>
              </a:solidFill>
              <a:latin typeface="Calibri" panose="020F0502020204030204"/>
            </a:endParaRPr>
          </a:p>
        </p:txBody>
      </p:sp>
      <p:sp>
        <p:nvSpPr>
          <p:cNvPr id="48" name="TextBox 17">
            <a:extLst>
              <a:ext uri="{FF2B5EF4-FFF2-40B4-BE49-F238E27FC236}">
                <a16:creationId xmlns:a16="http://schemas.microsoft.com/office/drawing/2014/main" id="{AE3255CB-EC7E-484C-BAB6-DF7F788848D2}"/>
              </a:ext>
            </a:extLst>
          </p:cNvPr>
          <p:cNvSpPr txBox="1"/>
          <p:nvPr/>
        </p:nvSpPr>
        <p:spPr>
          <a:xfrm>
            <a:off x="1158417" y="4129525"/>
            <a:ext cx="898836" cy="369332"/>
          </a:xfrm>
          <a:prstGeom prst="rect">
            <a:avLst/>
          </a:prstGeom>
          <a:noFill/>
        </p:spPr>
        <p:txBody>
          <a:bodyPr wrap="none" rtlCol="0">
            <a:spAutoFit/>
          </a:bodyPr>
          <a:lstStyle/>
          <a:p>
            <a:r>
              <a:rPr lang="es-ES_tradnl" dirty="0">
                <a:solidFill>
                  <a:prstClr val="black"/>
                </a:solidFill>
                <a:latin typeface="Calibri" panose="020F0502020204030204"/>
              </a:rPr>
              <a:t>249 </a:t>
            </a:r>
            <a:r>
              <a:rPr lang="es-ES_tradnl" dirty="0" err="1">
                <a:solidFill>
                  <a:prstClr val="black"/>
                </a:solidFill>
                <a:latin typeface="Calibri" panose="020F0502020204030204"/>
              </a:rPr>
              <a:t>Hrs</a:t>
            </a:r>
            <a:endParaRPr lang="es-ES_tradnl" dirty="0">
              <a:solidFill>
                <a:prstClr val="black"/>
              </a:solidFill>
              <a:latin typeface="Calibri" panose="020F0502020204030204"/>
            </a:endParaRPr>
          </a:p>
        </p:txBody>
      </p:sp>
      <p:sp>
        <p:nvSpPr>
          <p:cNvPr id="49" name="TextBox 18">
            <a:extLst>
              <a:ext uri="{FF2B5EF4-FFF2-40B4-BE49-F238E27FC236}">
                <a16:creationId xmlns:a16="http://schemas.microsoft.com/office/drawing/2014/main" id="{2AA8114E-85DF-427B-BB21-0EDAB3BF4EE5}"/>
              </a:ext>
            </a:extLst>
          </p:cNvPr>
          <p:cNvSpPr txBox="1"/>
          <p:nvPr/>
        </p:nvSpPr>
        <p:spPr>
          <a:xfrm>
            <a:off x="5646582" y="4121310"/>
            <a:ext cx="898836" cy="369332"/>
          </a:xfrm>
          <a:prstGeom prst="rect">
            <a:avLst/>
          </a:prstGeom>
          <a:noFill/>
        </p:spPr>
        <p:txBody>
          <a:bodyPr wrap="none" rtlCol="0">
            <a:spAutoFit/>
          </a:bodyPr>
          <a:lstStyle/>
          <a:p>
            <a:r>
              <a:rPr lang="es-ES_tradnl" dirty="0">
                <a:solidFill>
                  <a:prstClr val="black"/>
                </a:solidFill>
                <a:latin typeface="Calibri" panose="020F0502020204030204"/>
              </a:rPr>
              <a:t>381 </a:t>
            </a:r>
            <a:r>
              <a:rPr lang="es-ES_tradnl" dirty="0" err="1">
                <a:solidFill>
                  <a:prstClr val="black"/>
                </a:solidFill>
                <a:latin typeface="Calibri" panose="020F0502020204030204"/>
              </a:rPr>
              <a:t>Hrs</a:t>
            </a:r>
            <a:endParaRPr lang="es-ES_tradnl" dirty="0">
              <a:solidFill>
                <a:prstClr val="black"/>
              </a:solidFill>
              <a:latin typeface="Calibri" panose="020F0502020204030204"/>
            </a:endParaRPr>
          </a:p>
        </p:txBody>
      </p:sp>
      <p:sp>
        <p:nvSpPr>
          <p:cNvPr id="50" name="TextBox 19">
            <a:extLst>
              <a:ext uri="{FF2B5EF4-FFF2-40B4-BE49-F238E27FC236}">
                <a16:creationId xmlns:a16="http://schemas.microsoft.com/office/drawing/2014/main" id="{C17E84F4-4CEA-4289-A432-8F66D14E2362}"/>
              </a:ext>
            </a:extLst>
          </p:cNvPr>
          <p:cNvSpPr txBox="1"/>
          <p:nvPr/>
        </p:nvSpPr>
        <p:spPr>
          <a:xfrm>
            <a:off x="7179126" y="4105555"/>
            <a:ext cx="898836" cy="369332"/>
          </a:xfrm>
          <a:prstGeom prst="rect">
            <a:avLst/>
          </a:prstGeom>
          <a:noFill/>
        </p:spPr>
        <p:txBody>
          <a:bodyPr wrap="none" rtlCol="0">
            <a:spAutoFit/>
          </a:bodyPr>
          <a:lstStyle/>
          <a:p>
            <a:r>
              <a:rPr lang="es-ES_tradnl" dirty="0">
                <a:solidFill>
                  <a:prstClr val="black"/>
                </a:solidFill>
                <a:latin typeface="Calibri" panose="020F0502020204030204"/>
              </a:rPr>
              <a:t>555 </a:t>
            </a:r>
            <a:r>
              <a:rPr lang="es-ES_tradnl" dirty="0" err="1">
                <a:solidFill>
                  <a:prstClr val="black"/>
                </a:solidFill>
                <a:latin typeface="Calibri" panose="020F0502020204030204"/>
              </a:rPr>
              <a:t>Hrs</a:t>
            </a:r>
            <a:endParaRPr lang="es-ES_tradnl" dirty="0">
              <a:solidFill>
                <a:prstClr val="black"/>
              </a:solidFill>
              <a:latin typeface="Calibri" panose="020F0502020204030204"/>
            </a:endParaRPr>
          </a:p>
        </p:txBody>
      </p:sp>
      <p:sp>
        <p:nvSpPr>
          <p:cNvPr id="51" name="TextBox 20">
            <a:extLst>
              <a:ext uri="{FF2B5EF4-FFF2-40B4-BE49-F238E27FC236}">
                <a16:creationId xmlns:a16="http://schemas.microsoft.com/office/drawing/2014/main" id="{E489EB68-0667-48F1-BE6F-1BEF807301ED}"/>
              </a:ext>
            </a:extLst>
          </p:cNvPr>
          <p:cNvSpPr txBox="1"/>
          <p:nvPr/>
        </p:nvSpPr>
        <p:spPr>
          <a:xfrm>
            <a:off x="8711670" y="4105555"/>
            <a:ext cx="781817" cy="369332"/>
          </a:xfrm>
          <a:prstGeom prst="rect">
            <a:avLst/>
          </a:prstGeom>
          <a:noFill/>
        </p:spPr>
        <p:txBody>
          <a:bodyPr wrap="none" rtlCol="0">
            <a:spAutoFit/>
          </a:bodyPr>
          <a:lstStyle/>
          <a:p>
            <a:r>
              <a:rPr lang="es-ES_tradnl" dirty="0">
                <a:solidFill>
                  <a:prstClr val="black"/>
                </a:solidFill>
                <a:latin typeface="Calibri" panose="020F0502020204030204"/>
              </a:rPr>
              <a:t>99 </a:t>
            </a:r>
            <a:r>
              <a:rPr lang="es-ES_tradnl" dirty="0" err="1">
                <a:solidFill>
                  <a:prstClr val="black"/>
                </a:solidFill>
                <a:latin typeface="Calibri" panose="020F0502020204030204"/>
              </a:rPr>
              <a:t>Hrs</a:t>
            </a:r>
            <a:endParaRPr lang="es-ES_tradnl" dirty="0">
              <a:solidFill>
                <a:prstClr val="black"/>
              </a:solidFill>
              <a:latin typeface="Calibri" panose="020F0502020204030204"/>
            </a:endParaRPr>
          </a:p>
        </p:txBody>
      </p:sp>
    </p:spTree>
    <p:extLst>
      <p:ext uri="{BB962C8B-B14F-4D97-AF65-F5344CB8AC3E}">
        <p14:creationId xmlns:p14="http://schemas.microsoft.com/office/powerpoint/2010/main" val="197662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ACE7686-3787-EE45-9628-8AD416085D9F}"/>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s-ES_tradnl" sz="4000" kern="1200" dirty="0">
                <a:solidFill>
                  <a:srgbClr val="FFFFFF"/>
                </a:solidFill>
                <a:latin typeface="+mj-lt"/>
                <a:ea typeface="+mj-ea"/>
                <a:cs typeface="+mj-cs"/>
              </a:rPr>
              <a:t>Detalle Horas</a:t>
            </a:r>
          </a:p>
        </p:txBody>
      </p:sp>
      <p:graphicFrame>
        <p:nvGraphicFramePr>
          <p:cNvPr id="9" name="Object 4">
            <a:extLst>
              <a:ext uri="{FF2B5EF4-FFF2-40B4-BE49-F238E27FC236}">
                <a16:creationId xmlns:a16="http://schemas.microsoft.com/office/drawing/2014/main" id="{6C1CD024-6A53-4165-9940-28FD07D582CB}"/>
              </a:ext>
            </a:extLst>
          </p:cNvPr>
          <p:cNvGraphicFramePr>
            <a:graphicFrameLocks noChangeAspect="1"/>
          </p:cNvGraphicFramePr>
          <p:nvPr>
            <p:extLst>
              <p:ext uri="{D42A27DB-BD31-4B8C-83A1-F6EECF244321}">
                <p14:modId xmlns:p14="http://schemas.microsoft.com/office/powerpoint/2010/main" val="974101168"/>
              </p:ext>
            </p:extLst>
          </p:nvPr>
        </p:nvGraphicFramePr>
        <p:xfrm>
          <a:off x="615950" y="2492375"/>
          <a:ext cx="11099800" cy="3302000"/>
        </p:xfrm>
        <a:graphic>
          <a:graphicData uri="http://schemas.openxmlformats.org/presentationml/2006/ole">
            <mc:AlternateContent xmlns:mc="http://schemas.openxmlformats.org/markup-compatibility/2006">
              <mc:Choice xmlns:v="urn:schemas-microsoft-com:vml" Requires="v">
                <p:oleObj name="Worksheet" r:id="rId2" imgW="7296061" imgH="2171818" progId="Excel.Sheet.12">
                  <p:embed/>
                </p:oleObj>
              </mc:Choice>
              <mc:Fallback>
                <p:oleObj name="Worksheet" r:id="rId2" imgW="7296061" imgH="2171818" progId="Excel.Sheet.12">
                  <p:embed/>
                  <p:pic>
                    <p:nvPicPr>
                      <p:cNvPr id="9" name="Object 4">
                        <a:extLst>
                          <a:ext uri="{FF2B5EF4-FFF2-40B4-BE49-F238E27FC236}">
                            <a16:creationId xmlns:a16="http://schemas.microsoft.com/office/drawing/2014/main" id="{6C1CD024-6A53-4165-9940-28FD07D582CB}"/>
                          </a:ext>
                        </a:extLst>
                      </p:cNvPr>
                      <p:cNvPicPr/>
                      <p:nvPr/>
                    </p:nvPicPr>
                    <p:blipFill>
                      <a:blip r:embed="rId3"/>
                      <a:stretch>
                        <a:fillRect/>
                      </a:stretch>
                    </p:blipFill>
                    <p:spPr>
                      <a:xfrm>
                        <a:off x="615950" y="2492375"/>
                        <a:ext cx="11099800" cy="3302000"/>
                      </a:xfrm>
                      <a:prstGeom prst="rect">
                        <a:avLst/>
                      </a:prstGeom>
                    </p:spPr>
                  </p:pic>
                </p:oleObj>
              </mc:Fallback>
            </mc:AlternateContent>
          </a:graphicData>
        </a:graphic>
      </p:graphicFrame>
    </p:spTree>
    <p:extLst>
      <p:ext uri="{BB962C8B-B14F-4D97-AF65-F5344CB8AC3E}">
        <p14:creationId xmlns:p14="http://schemas.microsoft.com/office/powerpoint/2010/main" val="412314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0DDA44-0847-458B-BA25-4A0886CC3C78}"/>
              </a:ext>
            </a:extLst>
          </p:cNvPr>
          <p:cNvSpPr>
            <a:spLocks noGrp="1"/>
          </p:cNvSpPr>
          <p:nvPr>
            <p:ph type="title"/>
          </p:nvPr>
        </p:nvSpPr>
        <p:spPr>
          <a:xfrm>
            <a:off x="248920" y="243839"/>
            <a:ext cx="9616440" cy="701041"/>
          </a:xfrm>
        </p:spPr>
        <p:txBody>
          <a:bodyPr>
            <a:noAutofit/>
          </a:bodyPr>
          <a:lstStyle/>
          <a:p>
            <a:r>
              <a:rPr lang="es-HN" sz="3200" dirty="0"/>
              <a:t>Cronograma (Trabajo en Paralelo)</a:t>
            </a:r>
          </a:p>
        </p:txBody>
      </p:sp>
      <p:pic>
        <p:nvPicPr>
          <p:cNvPr id="4" name="Imagen 3">
            <a:extLst>
              <a:ext uri="{FF2B5EF4-FFF2-40B4-BE49-F238E27FC236}">
                <a16:creationId xmlns:a16="http://schemas.microsoft.com/office/drawing/2014/main" id="{363E04F6-6509-45C4-AE1B-827604325225}"/>
              </a:ext>
            </a:extLst>
          </p:cNvPr>
          <p:cNvPicPr>
            <a:picLocks noChangeAspect="1"/>
          </p:cNvPicPr>
          <p:nvPr/>
        </p:nvPicPr>
        <p:blipFill>
          <a:blip r:embed="rId2"/>
          <a:stretch>
            <a:fillRect/>
          </a:stretch>
        </p:blipFill>
        <p:spPr>
          <a:xfrm>
            <a:off x="1264541" y="822961"/>
            <a:ext cx="9155023" cy="5791199"/>
          </a:xfrm>
          <a:prstGeom prst="rect">
            <a:avLst/>
          </a:prstGeom>
        </p:spPr>
      </p:pic>
    </p:spTree>
    <p:extLst>
      <p:ext uri="{BB962C8B-B14F-4D97-AF65-F5344CB8AC3E}">
        <p14:creationId xmlns:p14="http://schemas.microsoft.com/office/powerpoint/2010/main" val="2780445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0DDA44-0847-458B-BA25-4A0886CC3C78}"/>
              </a:ext>
            </a:extLst>
          </p:cNvPr>
          <p:cNvSpPr>
            <a:spLocks noGrp="1"/>
          </p:cNvSpPr>
          <p:nvPr>
            <p:ph type="title"/>
          </p:nvPr>
        </p:nvSpPr>
        <p:spPr>
          <a:xfrm>
            <a:off x="248920" y="243839"/>
            <a:ext cx="9616440" cy="701041"/>
          </a:xfrm>
        </p:spPr>
        <p:txBody>
          <a:bodyPr>
            <a:noAutofit/>
          </a:bodyPr>
          <a:lstStyle/>
          <a:p>
            <a:r>
              <a:rPr lang="es-HN" sz="3200" dirty="0"/>
              <a:t>Cronograma (Trabajo en Serie)</a:t>
            </a:r>
          </a:p>
        </p:txBody>
      </p:sp>
      <p:pic>
        <p:nvPicPr>
          <p:cNvPr id="7" name="Imagen 6">
            <a:extLst>
              <a:ext uri="{FF2B5EF4-FFF2-40B4-BE49-F238E27FC236}">
                <a16:creationId xmlns:a16="http://schemas.microsoft.com/office/drawing/2014/main" id="{BD369F48-1FEF-4592-A1AA-22CCFC9E8082}"/>
              </a:ext>
            </a:extLst>
          </p:cNvPr>
          <p:cNvPicPr>
            <a:picLocks noChangeAspect="1"/>
          </p:cNvPicPr>
          <p:nvPr/>
        </p:nvPicPr>
        <p:blipFill>
          <a:blip r:embed="rId2"/>
          <a:stretch>
            <a:fillRect/>
          </a:stretch>
        </p:blipFill>
        <p:spPr>
          <a:xfrm>
            <a:off x="23495" y="896589"/>
            <a:ext cx="12192000" cy="5961411"/>
          </a:xfrm>
          <a:prstGeom prst="rect">
            <a:avLst/>
          </a:prstGeom>
        </p:spPr>
      </p:pic>
    </p:spTree>
    <p:extLst>
      <p:ext uri="{BB962C8B-B14F-4D97-AF65-F5344CB8AC3E}">
        <p14:creationId xmlns:p14="http://schemas.microsoft.com/office/powerpoint/2010/main" val="425575456"/>
      </p:ext>
    </p:extLst>
  </p:cSld>
  <p:clrMapOvr>
    <a:masterClrMapping/>
  </p:clrMapOvr>
</p:sld>
</file>

<file path=ppt/theme/theme1.xml><?xml version="1.0" encoding="utf-8"?>
<a:theme xmlns:a="http://schemas.openxmlformats.org/drawingml/2006/main" name="Office Theme">
  <a:themeElements>
    <a:clrScheme name="Custom 235">
      <a:dk1>
        <a:sysClr val="windowText" lastClr="000000"/>
      </a:dk1>
      <a:lt1>
        <a:sysClr val="window" lastClr="FFFFFF"/>
      </a:lt1>
      <a:dk2>
        <a:srgbClr val="44546A"/>
      </a:dk2>
      <a:lt2>
        <a:srgbClr val="FAF6F5"/>
      </a:lt2>
      <a:accent1>
        <a:srgbClr val="72D5E3"/>
      </a:accent1>
      <a:accent2>
        <a:srgbClr val="EECCAC"/>
      </a:accent2>
      <a:accent3>
        <a:srgbClr val="EC7276"/>
      </a:accent3>
      <a:accent4>
        <a:srgbClr val="ABE373"/>
      </a:accent4>
      <a:accent5>
        <a:srgbClr val="FF9B5D"/>
      </a:accent5>
      <a:accent6>
        <a:srgbClr val="77A4E7"/>
      </a:accent6>
      <a:hlink>
        <a:srgbClr val="72D5E3"/>
      </a:hlink>
      <a:folHlink>
        <a:srgbClr val="72D5E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imeline from Smartart_04_SB -v2" id="{E210AA80-CABA-4880-AC37-1F4E50404E3B}" vid="{756AB075-42DF-4665-8663-FAF16AD1E4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E2710F-C3EF-4E8A-B5E7-534C1A52C80E}">
  <ds:schemaRefs>
    <ds:schemaRef ds:uri="16c05727-aa75-4e4a-9b5f-8a80a1165891"/>
    <ds:schemaRef ds:uri="71af3243-3dd4-4a8d-8c0d-dd76da1f02a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D51B915-B752-4B7C-BA7F-CCFB347FFEDE}">
  <ds:schemaRefs>
    <ds:schemaRef ds:uri="16c05727-aa75-4e4a-9b5f-8a80a1165891"/>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2B28B7D-B36D-4BFF-B46F-FA322EDA05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1266</TotalTime>
  <Words>463</Words>
  <Application>Microsoft Office PowerPoint</Application>
  <PresentationFormat>Panorámica</PresentationFormat>
  <Paragraphs>79</Paragraphs>
  <Slides>8</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3" baseType="lpstr">
      <vt:lpstr>Arial</vt:lpstr>
      <vt:lpstr>Calibri</vt:lpstr>
      <vt:lpstr>Georgia</vt:lpstr>
      <vt:lpstr>Office Theme</vt:lpstr>
      <vt:lpstr>Worksheet</vt:lpstr>
      <vt:lpstr>Interoperabilidad SIAFI – Honducompras</vt:lpstr>
      <vt:lpstr>Puntos Importantes</vt:lpstr>
      <vt:lpstr>Hitos Importantes</vt:lpstr>
      <vt:lpstr>Hitos Importantes</vt:lpstr>
      <vt:lpstr>Incidentes Priorizados</vt:lpstr>
      <vt:lpstr>Detalle Horas</vt:lpstr>
      <vt:lpstr>Cronograma (Trabajo en Paralelo)</vt:lpstr>
      <vt:lpstr>Cronograma (Trabajo en Serie)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Milestones</dc:title>
  <dc:creator>Modesto Betancourth</dc:creator>
  <cp:lastModifiedBy>Hiwy Danely Estrada Avila</cp:lastModifiedBy>
  <cp:revision>24</cp:revision>
  <dcterms:created xsi:type="dcterms:W3CDTF">2021-04-27T13:31:29Z</dcterms:created>
  <dcterms:modified xsi:type="dcterms:W3CDTF">2021-04-30T18:43:24Z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