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70" r:id="rId8"/>
    <p:sldId id="264" r:id="rId9"/>
    <p:sldId id="268" r:id="rId10"/>
    <p:sldId id="283" r:id="rId11"/>
    <p:sldId id="290" r:id="rId12"/>
    <p:sldId id="284" r:id="rId13"/>
    <p:sldId id="287" r:id="rId14"/>
    <p:sldId id="272" r:id="rId15"/>
    <p:sldId id="286" r:id="rId16"/>
    <p:sldId id="281" r:id="rId17"/>
    <p:sldId id="285" r:id="rId18"/>
    <p:sldId id="288" r:id="rId19"/>
    <p:sldId id="289" r:id="rId20"/>
    <p:sldId id="292" r:id="rId21"/>
    <p:sldId id="291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Alejandra Calderon Bueso" initials="PAC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19T14:33:40.970" idx="1">
    <p:pos x="4901" y="796"/>
    <p:text>Modificacion en el titulo TRANSPARENCIA Y EFICIENCIA EN LAS COMPRAS DEL ESTADO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19T14:39:55.009" idx="2">
    <p:pos x="4883" y="2198"/>
    <p:text>En una diapositiva diferente lo de los órganos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19T14:39:55.009" idx="3">
    <p:pos x="4883" y="2198"/>
    <p:text>En una diapositiva diferente lo de los órganos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79FB0-6150-46D0-B9A6-B83C1E7CB81B}" type="doc">
      <dgm:prSet loTypeId="urn:microsoft.com/office/officeart/2005/8/layout/radial2" loCatId="relationship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8C233B1-79E8-4335-966B-D9AB50EEDDA3}">
      <dgm:prSet phldrT="[Text]" custT="1"/>
      <dgm:spPr>
        <a:solidFill>
          <a:schemeClr val="tx2">
            <a:lumMod val="75000"/>
            <a:alpha val="76667"/>
          </a:schemeClr>
        </a:solidFill>
      </dgm:spPr>
      <dgm:t>
        <a:bodyPr/>
        <a:lstStyle/>
        <a:p>
          <a:r>
            <a:rPr lang="en-US" sz="1600" dirty="0" smtClean="0"/>
            <a:t>Modulo de </a:t>
          </a:r>
          <a:r>
            <a:rPr lang="en-US" sz="1600" dirty="0" err="1" smtClean="0"/>
            <a:t>Difusión</a:t>
          </a:r>
          <a:endParaRPr lang="en-US" sz="1600" dirty="0"/>
        </a:p>
      </dgm:t>
    </dgm:pt>
    <dgm:pt modelId="{A233087A-2F8D-47C8-B5FD-031C6A59ED63}" type="parTrans" cxnId="{018DB964-D816-468E-9B96-20DEF0FEC251}">
      <dgm:prSet/>
      <dgm:spPr/>
      <dgm:t>
        <a:bodyPr/>
        <a:lstStyle/>
        <a:p>
          <a:endParaRPr lang="en-US"/>
        </a:p>
      </dgm:t>
    </dgm:pt>
    <dgm:pt modelId="{0F0E75C9-0322-4E06-A266-B7AAB1031DAA}" type="sibTrans" cxnId="{018DB964-D816-468E-9B96-20DEF0FEC251}">
      <dgm:prSet/>
      <dgm:spPr/>
      <dgm:t>
        <a:bodyPr/>
        <a:lstStyle/>
        <a:p>
          <a:endParaRPr lang="en-US"/>
        </a:p>
      </dgm:t>
    </dgm:pt>
    <dgm:pt modelId="{3712D389-D739-4A7F-BCF9-6CA0B8F90E8E}">
      <dgm:prSet phldrT="[Text]" custT="1"/>
      <dgm:spPr/>
      <dgm:t>
        <a:bodyPr/>
        <a:lstStyle/>
        <a:p>
          <a:r>
            <a:rPr lang="en-US" sz="1600" dirty="0" err="1" smtClean="0"/>
            <a:t>Registro</a:t>
          </a:r>
          <a:r>
            <a:rPr lang="en-US" sz="1600" dirty="0" smtClean="0"/>
            <a:t> de </a:t>
          </a:r>
          <a:r>
            <a:rPr lang="en-US" sz="1600" dirty="0" err="1" smtClean="0"/>
            <a:t>Contratos</a:t>
          </a:r>
          <a:endParaRPr lang="en-US" sz="1600" dirty="0"/>
        </a:p>
      </dgm:t>
    </dgm:pt>
    <dgm:pt modelId="{DFB091CF-7041-4846-A870-DF3D4AA63BB2}" type="parTrans" cxnId="{C82CA682-1987-4D26-89CE-A711D7CFAA53}">
      <dgm:prSet/>
      <dgm:spPr/>
      <dgm:t>
        <a:bodyPr/>
        <a:lstStyle/>
        <a:p>
          <a:endParaRPr lang="en-US"/>
        </a:p>
      </dgm:t>
    </dgm:pt>
    <dgm:pt modelId="{CEE6DE7C-C872-40DD-820B-3C1A6AB3266D}" type="sibTrans" cxnId="{C82CA682-1987-4D26-89CE-A711D7CFAA53}">
      <dgm:prSet/>
      <dgm:spPr/>
      <dgm:t>
        <a:bodyPr/>
        <a:lstStyle/>
        <a:p>
          <a:endParaRPr lang="en-US"/>
        </a:p>
      </dgm:t>
    </dgm:pt>
    <dgm:pt modelId="{774BEC84-FA5C-4F29-B828-627037D2ACB9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Licitaciones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Públicas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y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Privadas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E74F53F8-1AA5-4007-A827-4D4F1DFC3C62}" type="parTrans" cxnId="{610C286D-9B1C-4474-8358-87642E6340C7}">
      <dgm:prSet/>
      <dgm:spPr/>
      <dgm:t>
        <a:bodyPr/>
        <a:lstStyle/>
        <a:p>
          <a:endParaRPr lang="es-HN"/>
        </a:p>
      </dgm:t>
    </dgm:pt>
    <dgm:pt modelId="{8D8B7B72-F57F-4815-A1E7-C6AD69691DEA}" type="sibTrans" cxnId="{610C286D-9B1C-4474-8358-87642E6340C7}">
      <dgm:prSet/>
      <dgm:spPr/>
      <dgm:t>
        <a:bodyPr/>
        <a:lstStyle/>
        <a:p>
          <a:endParaRPr lang="es-HN"/>
        </a:p>
      </dgm:t>
    </dgm:pt>
    <dgm:pt modelId="{890FFF6F-B11E-4790-94B4-C8801946A186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Concursos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Públicos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y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Privados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4E76A514-8584-4F48-A103-FC0E9FB0A021}" type="parTrans" cxnId="{CA2E68C3-9E65-4B62-A2FA-66573482E3A7}">
      <dgm:prSet/>
      <dgm:spPr/>
      <dgm:t>
        <a:bodyPr/>
        <a:lstStyle/>
        <a:p>
          <a:endParaRPr lang="es-HN"/>
        </a:p>
      </dgm:t>
    </dgm:pt>
    <dgm:pt modelId="{86B57C68-CF83-421E-A5BE-689141CB7DA2}" type="sibTrans" cxnId="{CA2E68C3-9E65-4B62-A2FA-66573482E3A7}">
      <dgm:prSet/>
      <dgm:spPr/>
      <dgm:t>
        <a:bodyPr/>
        <a:lstStyle/>
        <a:p>
          <a:endParaRPr lang="es-HN"/>
        </a:p>
      </dgm:t>
    </dgm:pt>
    <dgm:pt modelId="{AB023560-75A9-4C59-8809-E90CE59834E8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Compras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menores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24AAA4BA-9D7B-4AB2-831A-D1BDFF17E8A3}" type="parTrans" cxnId="{51D9507E-9B48-4515-9DDB-F6BC9843550A}">
      <dgm:prSet/>
      <dgm:spPr/>
      <dgm:t>
        <a:bodyPr/>
        <a:lstStyle/>
        <a:p>
          <a:endParaRPr lang="es-HN"/>
        </a:p>
      </dgm:t>
    </dgm:pt>
    <dgm:pt modelId="{C04EC2EC-DF91-4728-A4D5-736DA0F46EE1}" type="sibTrans" cxnId="{51D9507E-9B48-4515-9DDB-F6BC9843550A}">
      <dgm:prSet/>
      <dgm:spPr/>
      <dgm:t>
        <a:bodyPr/>
        <a:lstStyle/>
        <a:p>
          <a:endParaRPr lang="es-HN"/>
        </a:p>
      </dgm:t>
    </dgm:pt>
    <dgm:pt modelId="{242E000D-B027-4703-A7D3-0FD39BEF6C30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Precalificaciones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F13F3508-B082-45DD-AA33-5C3936F05F17}" type="parTrans" cxnId="{87D67A8A-FE87-44EE-B40F-7C97978273E8}">
      <dgm:prSet/>
      <dgm:spPr/>
      <dgm:t>
        <a:bodyPr/>
        <a:lstStyle/>
        <a:p>
          <a:endParaRPr lang="es-HN"/>
        </a:p>
      </dgm:t>
    </dgm:pt>
    <dgm:pt modelId="{410086EC-9529-4580-8477-0B323CFCFE2C}" type="sibTrans" cxnId="{87D67A8A-FE87-44EE-B40F-7C97978273E8}">
      <dgm:prSet/>
      <dgm:spPr/>
      <dgm:t>
        <a:bodyPr/>
        <a:lstStyle/>
        <a:p>
          <a:endParaRPr lang="es-HN"/>
        </a:p>
      </dgm:t>
    </dgm:pt>
    <dgm:pt modelId="{CD8B7A12-A803-456B-928F-CAB7A3FF2FAA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Contrataciones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Directas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B991D512-57C5-4821-BA6D-F44F323980AB}" type="parTrans" cxnId="{ABF66A32-21C3-463D-972F-5E09BC976E18}">
      <dgm:prSet/>
      <dgm:spPr/>
      <dgm:t>
        <a:bodyPr/>
        <a:lstStyle/>
        <a:p>
          <a:endParaRPr lang="es-HN"/>
        </a:p>
      </dgm:t>
    </dgm:pt>
    <dgm:pt modelId="{160C54A7-83B4-436D-A137-87232123F60C}" type="sibTrans" cxnId="{ABF66A32-21C3-463D-972F-5E09BC976E18}">
      <dgm:prSet/>
      <dgm:spPr/>
      <dgm:t>
        <a:bodyPr/>
        <a:lstStyle/>
        <a:p>
          <a:endParaRPr lang="es-HN"/>
        </a:p>
      </dgm:t>
    </dgm:pt>
    <dgm:pt modelId="{DFD85C97-8396-4AC5-9110-090232961A91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Contratos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FDC1857F-2FCA-4F51-B36D-8E97D251A1B8}" type="parTrans" cxnId="{D020E3A7-5A9E-45CA-96CE-2894484A6463}">
      <dgm:prSet/>
      <dgm:spPr/>
      <dgm:t>
        <a:bodyPr/>
        <a:lstStyle/>
        <a:p>
          <a:endParaRPr lang="es-HN"/>
        </a:p>
      </dgm:t>
    </dgm:pt>
    <dgm:pt modelId="{AF703708-E712-4755-A3CD-F2AAC3AE1467}" type="sibTrans" cxnId="{D020E3A7-5A9E-45CA-96CE-2894484A6463}">
      <dgm:prSet/>
      <dgm:spPr/>
      <dgm:t>
        <a:bodyPr/>
        <a:lstStyle/>
        <a:p>
          <a:endParaRPr lang="es-HN"/>
        </a:p>
      </dgm:t>
    </dgm:pt>
    <dgm:pt modelId="{DF7AAD68-4E1A-41F1-87A9-E903A1211D86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Ordenes</a:t>
          </a:r>
          <a:r>
            <a:rPr lang="en-US" sz="1600" dirty="0" smtClean="0">
              <a:latin typeface="Aparajita" pitchFamily="34" charset="0"/>
              <a:cs typeface="Aparajita" pitchFamily="34" charset="0"/>
            </a:rPr>
            <a:t> de </a:t>
          </a:r>
          <a:r>
            <a:rPr lang="en-US" sz="1600" dirty="0" err="1" smtClean="0">
              <a:latin typeface="Aparajita" pitchFamily="34" charset="0"/>
              <a:cs typeface="Aparajita" pitchFamily="34" charset="0"/>
            </a:rPr>
            <a:t>Compra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947B10F7-3822-4D5A-A825-4629571D72F6}" type="parTrans" cxnId="{A78A42CE-A9CB-49AE-A18A-61DAC5A55D39}">
      <dgm:prSet/>
      <dgm:spPr/>
      <dgm:t>
        <a:bodyPr/>
        <a:lstStyle/>
        <a:p>
          <a:endParaRPr lang="es-HN"/>
        </a:p>
      </dgm:t>
    </dgm:pt>
    <dgm:pt modelId="{4178FD4F-15AC-4227-85DF-C3A0FECBC809}" type="sibTrans" cxnId="{A78A42CE-A9CB-49AE-A18A-61DAC5A55D39}">
      <dgm:prSet/>
      <dgm:spPr/>
      <dgm:t>
        <a:bodyPr/>
        <a:lstStyle/>
        <a:p>
          <a:endParaRPr lang="es-HN"/>
        </a:p>
      </dgm:t>
    </dgm:pt>
    <dgm:pt modelId="{415A95A5-9D5B-42E4-B069-6956D58E3B48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Garantías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569EE917-0AF5-415B-9446-0AA2D816FEC8}" type="parTrans" cxnId="{1F84BAB3-A7F5-48BE-A407-885D6AB362A7}">
      <dgm:prSet/>
      <dgm:spPr/>
      <dgm:t>
        <a:bodyPr/>
        <a:lstStyle/>
        <a:p>
          <a:endParaRPr lang="es-HN"/>
        </a:p>
      </dgm:t>
    </dgm:pt>
    <dgm:pt modelId="{EFD7DC71-C61F-4FD2-9CB3-7D4310DDF06A}" type="sibTrans" cxnId="{1F84BAB3-A7F5-48BE-A407-885D6AB362A7}">
      <dgm:prSet/>
      <dgm:spPr/>
      <dgm:t>
        <a:bodyPr/>
        <a:lstStyle/>
        <a:p>
          <a:endParaRPr lang="es-HN"/>
        </a:p>
      </dgm:t>
    </dgm:pt>
    <dgm:pt modelId="{FF79BFD1-E31D-4DB8-8493-0D4171DE77DB}">
      <dgm:prSet phldrT="[Text]" custT="1"/>
      <dgm:spPr/>
      <dgm:t>
        <a:bodyPr/>
        <a:lstStyle/>
        <a:p>
          <a:r>
            <a:rPr lang="en-US" sz="1600" dirty="0" err="1" smtClean="0">
              <a:latin typeface="Aparajita" pitchFamily="34" charset="0"/>
              <a:cs typeface="Aparajita" pitchFamily="34" charset="0"/>
            </a:rPr>
            <a:t>Sanciones</a:t>
          </a:r>
          <a:endParaRPr lang="en-US" sz="1600" dirty="0">
            <a:latin typeface="Aparajita" pitchFamily="34" charset="0"/>
            <a:cs typeface="Aparajita" pitchFamily="34" charset="0"/>
          </a:endParaRPr>
        </a:p>
      </dgm:t>
    </dgm:pt>
    <dgm:pt modelId="{F3011123-857B-44DA-83F2-3A8CF12D1B38}" type="parTrans" cxnId="{0147F209-A62F-4E1F-9365-971F45E99D74}">
      <dgm:prSet/>
      <dgm:spPr/>
      <dgm:t>
        <a:bodyPr/>
        <a:lstStyle/>
        <a:p>
          <a:endParaRPr lang="es-HN"/>
        </a:p>
      </dgm:t>
    </dgm:pt>
    <dgm:pt modelId="{7E02948C-E042-4F50-9399-6299CB1B1458}" type="sibTrans" cxnId="{0147F209-A62F-4E1F-9365-971F45E99D74}">
      <dgm:prSet/>
      <dgm:spPr/>
      <dgm:t>
        <a:bodyPr/>
        <a:lstStyle/>
        <a:p>
          <a:endParaRPr lang="es-HN"/>
        </a:p>
      </dgm:t>
    </dgm:pt>
    <dgm:pt modelId="{BB181E4C-ABF3-47F6-8B8E-7E575395ED5B}">
      <dgm:prSet phldrT="[Text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600" dirty="0" smtClean="0"/>
            <a:t>PACC</a:t>
          </a:r>
          <a:endParaRPr lang="en-US" sz="1600" dirty="0"/>
        </a:p>
      </dgm:t>
    </dgm:pt>
    <dgm:pt modelId="{DE1449EC-3156-4D81-AF04-86FE1917A43D}" type="parTrans" cxnId="{D0776152-8179-43FA-9C23-229951B5B4DC}">
      <dgm:prSet/>
      <dgm:spPr/>
      <dgm:t>
        <a:bodyPr/>
        <a:lstStyle/>
        <a:p>
          <a:endParaRPr lang="es-HN"/>
        </a:p>
      </dgm:t>
    </dgm:pt>
    <dgm:pt modelId="{E9739CB5-EB14-480F-A92C-D046D2CC38E2}" type="sibTrans" cxnId="{D0776152-8179-43FA-9C23-229951B5B4DC}">
      <dgm:prSet/>
      <dgm:spPr/>
      <dgm:t>
        <a:bodyPr/>
        <a:lstStyle/>
        <a:p>
          <a:endParaRPr lang="es-HN"/>
        </a:p>
      </dgm:t>
    </dgm:pt>
    <dgm:pt modelId="{2C2D8277-2947-4AA7-86AE-D8C373A93B25}" type="pres">
      <dgm:prSet presAssocID="{E9279FB0-6150-46D0-B9A6-B83C1E7CB8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BE3C166B-1FEA-45D1-A2CF-6C4AA00381F7}" type="pres">
      <dgm:prSet presAssocID="{E9279FB0-6150-46D0-B9A6-B83C1E7CB81B}" presName="cycle" presStyleCnt="0"/>
      <dgm:spPr/>
      <dgm:t>
        <a:bodyPr/>
        <a:lstStyle/>
        <a:p>
          <a:endParaRPr lang="es-HN"/>
        </a:p>
      </dgm:t>
    </dgm:pt>
    <dgm:pt modelId="{85EDB945-FF82-4550-8890-CAC4D548E16E}" type="pres">
      <dgm:prSet presAssocID="{E9279FB0-6150-46D0-B9A6-B83C1E7CB81B}" presName="centerShape" presStyleCnt="0"/>
      <dgm:spPr/>
      <dgm:t>
        <a:bodyPr/>
        <a:lstStyle/>
        <a:p>
          <a:endParaRPr lang="es-HN"/>
        </a:p>
      </dgm:t>
    </dgm:pt>
    <dgm:pt modelId="{CAB081A7-475B-46C4-9F85-D85C4130B223}" type="pres">
      <dgm:prSet presAssocID="{E9279FB0-6150-46D0-B9A6-B83C1E7CB81B}" presName="connSite" presStyleLbl="node1" presStyleIdx="0" presStyleCnt="4"/>
      <dgm:spPr/>
      <dgm:t>
        <a:bodyPr/>
        <a:lstStyle/>
        <a:p>
          <a:endParaRPr lang="es-HN"/>
        </a:p>
      </dgm:t>
    </dgm:pt>
    <dgm:pt modelId="{BD022209-5977-4E73-8CB2-EBD6F4825028}" type="pres">
      <dgm:prSet presAssocID="{E9279FB0-6150-46D0-B9A6-B83C1E7CB81B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D11B7196-39E6-4B6A-BD9A-34B72FA8CDD1}" type="pres">
      <dgm:prSet presAssocID="{A233087A-2F8D-47C8-B5FD-031C6A59ED63}" presName="Name25" presStyleLbl="parChTrans1D1" presStyleIdx="0" presStyleCnt="3"/>
      <dgm:spPr/>
      <dgm:t>
        <a:bodyPr/>
        <a:lstStyle/>
        <a:p>
          <a:endParaRPr lang="es-HN"/>
        </a:p>
      </dgm:t>
    </dgm:pt>
    <dgm:pt modelId="{4BB9AAED-F451-4411-B067-1E7DDFB485BE}" type="pres">
      <dgm:prSet presAssocID="{08C233B1-79E8-4335-966B-D9AB50EEDDA3}" presName="node" presStyleCnt="0"/>
      <dgm:spPr/>
      <dgm:t>
        <a:bodyPr/>
        <a:lstStyle/>
        <a:p>
          <a:endParaRPr lang="es-HN"/>
        </a:p>
      </dgm:t>
    </dgm:pt>
    <dgm:pt modelId="{C24DAD13-DE2A-4727-B420-7B8D8068364C}" type="pres">
      <dgm:prSet presAssocID="{08C233B1-79E8-4335-966B-D9AB50EEDDA3}" presName="parentNode" presStyleLbl="node1" presStyleIdx="1" presStyleCnt="4" custLinFactNeighborX="7322" custLinFactNeighborY="832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0AE3CBF-2232-41A6-9D6F-36A57FFA5FE4}" type="pres">
      <dgm:prSet presAssocID="{08C233B1-79E8-4335-966B-D9AB50EEDDA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E3C89D4-2949-486A-99EC-410C1AF55467}" type="pres">
      <dgm:prSet presAssocID="{DFB091CF-7041-4846-A870-DF3D4AA63BB2}" presName="Name25" presStyleLbl="parChTrans1D1" presStyleIdx="1" presStyleCnt="3"/>
      <dgm:spPr/>
      <dgm:t>
        <a:bodyPr/>
        <a:lstStyle/>
        <a:p>
          <a:endParaRPr lang="es-HN"/>
        </a:p>
      </dgm:t>
    </dgm:pt>
    <dgm:pt modelId="{9F842A9E-5FD2-488A-BB81-7D029D66F2A4}" type="pres">
      <dgm:prSet presAssocID="{3712D389-D739-4A7F-BCF9-6CA0B8F90E8E}" presName="node" presStyleCnt="0"/>
      <dgm:spPr/>
      <dgm:t>
        <a:bodyPr/>
        <a:lstStyle/>
        <a:p>
          <a:endParaRPr lang="es-HN"/>
        </a:p>
      </dgm:t>
    </dgm:pt>
    <dgm:pt modelId="{4FBB2D2E-D535-4093-9151-F23C752A4060}" type="pres">
      <dgm:prSet presAssocID="{3712D389-D739-4A7F-BCF9-6CA0B8F90E8E}" presName="parentNode" presStyleLbl="node1" presStyleIdx="2" presStyleCnt="4" custLinFactNeighborX="1956" custLinFactNeighborY="7388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07A83B6-2C0F-4AB2-96CC-D925693E54D7}" type="pres">
      <dgm:prSet presAssocID="{3712D389-D739-4A7F-BCF9-6CA0B8F90E8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61D11DD-A832-4901-9C14-C164E4B297CE}" type="pres">
      <dgm:prSet presAssocID="{DE1449EC-3156-4D81-AF04-86FE1917A43D}" presName="Name25" presStyleLbl="parChTrans1D1" presStyleIdx="2" presStyleCnt="3"/>
      <dgm:spPr/>
      <dgm:t>
        <a:bodyPr/>
        <a:lstStyle/>
        <a:p>
          <a:endParaRPr lang="es-HN"/>
        </a:p>
      </dgm:t>
    </dgm:pt>
    <dgm:pt modelId="{AFC4EBCC-189A-44D5-BD8F-D455245E68CE}" type="pres">
      <dgm:prSet presAssocID="{BB181E4C-ABF3-47F6-8B8E-7E575395ED5B}" presName="node" presStyleCnt="0"/>
      <dgm:spPr/>
      <dgm:t>
        <a:bodyPr/>
        <a:lstStyle/>
        <a:p>
          <a:endParaRPr lang="es-HN"/>
        </a:p>
      </dgm:t>
    </dgm:pt>
    <dgm:pt modelId="{94E9CDC4-6D72-43DA-A4D8-9D7AEEA2D6C9}" type="pres">
      <dgm:prSet presAssocID="{BB181E4C-ABF3-47F6-8B8E-7E575395ED5B}" presName="parentNode" presStyleLbl="node1" presStyleIdx="3" presStyleCnt="4" custLinFactNeighborX="-2028" custLinFactNeighborY="19834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35B82F3-1FE8-4449-8CA8-25A47ABB33E6}" type="pres">
      <dgm:prSet presAssocID="{BB181E4C-ABF3-47F6-8B8E-7E575395ED5B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D5D36676-C0EB-44B0-B4DD-C264258C76BA}" type="presOf" srcId="{242E000D-B027-4703-A7D3-0FD39BEF6C30}" destId="{70AE3CBF-2232-41A6-9D6F-36A57FFA5FE4}" srcOrd="0" destOrd="3" presId="urn:microsoft.com/office/officeart/2005/8/layout/radial2"/>
    <dgm:cxn modelId="{1F84BAB3-A7F5-48BE-A407-885D6AB362A7}" srcId="{3712D389-D739-4A7F-BCF9-6CA0B8F90E8E}" destId="{415A95A5-9D5B-42E4-B069-6956D58E3B48}" srcOrd="2" destOrd="0" parTransId="{569EE917-0AF5-415B-9446-0AA2D816FEC8}" sibTransId="{EFD7DC71-C61F-4FD2-9CB3-7D4310DDF06A}"/>
    <dgm:cxn modelId="{1485915C-D906-41F2-9B78-E83963922B45}" type="presOf" srcId="{CD8B7A12-A803-456B-928F-CAB7A3FF2FAA}" destId="{70AE3CBF-2232-41A6-9D6F-36A57FFA5FE4}" srcOrd="0" destOrd="4" presId="urn:microsoft.com/office/officeart/2005/8/layout/radial2"/>
    <dgm:cxn modelId="{26BF1237-3664-44EB-B36C-270FFE6838AD}" type="presOf" srcId="{A233087A-2F8D-47C8-B5FD-031C6A59ED63}" destId="{D11B7196-39E6-4B6A-BD9A-34B72FA8CDD1}" srcOrd="0" destOrd="0" presId="urn:microsoft.com/office/officeart/2005/8/layout/radial2"/>
    <dgm:cxn modelId="{D348D49B-47A6-44E5-B9D6-FC3675240BA2}" type="presOf" srcId="{DFD85C97-8396-4AC5-9110-090232961A91}" destId="{007A83B6-2C0F-4AB2-96CC-D925693E54D7}" srcOrd="0" destOrd="0" presId="urn:microsoft.com/office/officeart/2005/8/layout/radial2"/>
    <dgm:cxn modelId="{C82CA682-1987-4D26-89CE-A711D7CFAA53}" srcId="{E9279FB0-6150-46D0-B9A6-B83C1E7CB81B}" destId="{3712D389-D739-4A7F-BCF9-6CA0B8F90E8E}" srcOrd="1" destOrd="0" parTransId="{DFB091CF-7041-4846-A870-DF3D4AA63BB2}" sibTransId="{CEE6DE7C-C872-40DD-820B-3C1A6AB3266D}"/>
    <dgm:cxn modelId="{10BDC098-3CF3-4962-8F0D-AEABDCF188DB}" type="presOf" srcId="{BB181E4C-ABF3-47F6-8B8E-7E575395ED5B}" destId="{94E9CDC4-6D72-43DA-A4D8-9D7AEEA2D6C9}" srcOrd="0" destOrd="0" presId="urn:microsoft.com/office/officeart/2005/8/layout/radial2"/>
    <dgm:cxn modelId="{F19C3989-D2EE-42C1-B66D-62C0BBE5FAD9}" type="presOf" srcId="{08C233B1-79E8-4335-966B-D9AB50EEDDA3}" destId="{C24DAD13-DE2A-4727-B420-7B8D8068364C}" srcOrd="0" destOrd="0" presId="urn:microsoft.com/office/officeart/2005/8/layout/radial2"/>
    <dgm:cxn modelId="{7DD7FE62-4429-41D0-8D75-FCAEE777C791}" type="presOf" srcId="{890FFF6F-B11E-4790-94B4-C8801946A186}" destId="{70AE3CBF-2232-41A6-9D6F-36A57FFA5FE4}" srcOrd="0" destOrd="1" presId="urn:microsoft.com/office/officeart/2005/8/layout/radial2"/>
    <dgm:cxn modelId="{ABF66A32-21C3-463D-972F-5E09BC976E18}" srcId="{08C233B1-79E8-4335-966B-D9AB50EEDDA3}" destId="{CD8B7A12-A803-456B-928F-CAB7A3FF2FAA}" srcOrd="4" destOrd="0" parTransId="{B991D512-57C5-4821-BA6D-F44F323980AB}" sibTransId="{160C54A7-83B4-436D-A137-87232123F60C}"/>
    <dgm:cxn modelId="{0F11D3E5-5A13-40AA-8CD2-109693730604}" type="presOf" srcId="{E9279FB0-6150-46D0-B9A6-B83C1E7CB81B}" destId="{2C2D8277-2947-4AA7-86AE-D8C373A93B25}" srcOrd="0" destOrd="0" presId="urn:microsoft.com/office/officeart/2005/8/layout/radial2"/>
    <dgm:cxn modelId="{642B2822-5D80-475A-9837-9E46B549C5BD}" type="presOf" srcId="{774BEC84-FA5C-4F29-B828-627037D2ACB9}" destId="{70AE3CBF-2232-41A6-9D6F-36A57FFA5FE4}" srcOrd="0" destOrd="0" presId="urn:microsoft.com/office/officeart/2005/8/layout/radial2"/>
    <dgm:cxn modelId="{51D9507E-9B48-4515-9DDB-F6BC9843550A}" srcId="{08C233B1-79E8-4335-966B-D9AB50EEDDA3}" destId="{AB023560-75A9-4C59-8809-E90CE59834E8}" srcOrd="2" destOrd="0" parTransId="{24AAA4BA-9D7B-4AB2-831A-D1BDFF17E8A3}" sibTransId="{C04EC2EC-DF91-4728-A4D5-736DA0F46EE1}"/>
    <dgm:cxn modelId="{87D67A8A-FE87-44EE-B40F-7C97978273E8}" srcId="{08C233B1-79E8-4335-966B-D9AB50EEDDA3}" destId="{242E000D-B027-4703-A7D3-0FD39BEF6C30}" srcOrd="3" destOrd="0" parTransId="{F13F3508-B082-45DD-AA33-5C3936F05F17}" sibTransId="{410086EC-9529-4580-8477-0B323CFCFE2C}"/>
    <dgm:cxn modelId="{24D24D5A-5D77-405A-AB6F-ACE1D9860661}" type="presOf" srcId="{AB023560-75A9-4C59-8809-E90CE59834E8}" destId="{70AE3CBF-2232-41A6-9D6F-36A57FFA5FE4}" srcOrd="0" destOrd="2" presId="urn:microsoft.com/office/officeart/2005/8/layout/radial2"/>
    <dgm:cxn modelId="{0147F209-A62F-4E1F-9365-971F45E99D74}" srcId="{3712D389-D739-4A7F-BCF9-6CA0B8F90E8E}" destId="{FF79BFD1-E31D-4DB8-8493-0D4171DE77DB}" srcOrd="3" destOrd="0" parTransId="{F3011123-857B-44DA-83F2-3A8CF12D1B38}" sibTransId="{7E02948C-E042-4F50-9399-6299CB1B1458}"/>
    <dgm:cxn modelId="{CA2E68C3-9E65-4B62-A2FA-66573482E3A7}" srcId="{08C233B1-79E8-4335-966B-D9AB50EEDDA3}" destId="{890FFF6F-B11E-4790-94B4-C8801946A186}" srcOrd="1" destOrd="0" parTransId="{4E76A514-8584-4F48-A103-FC0E9FB0A021}" sibTransId="{86B57C68-CF83-421E-A5BE-689141CB7DA2}"/>
    <dgm:cxn modelId="{D954C1D5-AC0A-41AD-9A96-2FFE21E04DF7}" type="presOf" srcId="{FF79BFD1-E31D-4DB8-8493-0D4171DE77DB}" destId="{007A83B6-2C0F-4AB2-96CC-D925693E54D7}" srcOrd="0" destOrd="3" presId="urn:microsoft.com/office/officeart/2005/8/layout/radial2"/>
    <dgm:cxn modelId="{1CC929D1-B4A6-40EF-93A7-A433A454265B}" type="presOf" srcId="{3712D389-D739-4A7F-BCF9-6CA0B8F90E8E}" destId="{4FBB2D2E-D535-4093-9151-F23C752A4060}" srcOrd="0" destOrd="0" presId="urn:microsoft.com/office/officeart/2005/8/layout/radial2"/>
    <dgm:cxn modelId="{7EDAC1C5-A02A-44F0-8A86-32FAF9F98482}" type="presOf" srcId="{DF7AAD68-4E1A-41F1-87A9-E903A1211D86}" destId="{007A83B6-2C0F-4AB2-96CC-D925693E54D7}" srcOrd="0" destOrd="1" presId="urn:microsoft.com/office/officeart/2005/8/layout/radial2"/>
    <dgm:cxn modelId="{A78A42CE-A9CB-49AE-A18A-61DAC5A55D39}" srcId="{3712D389-D739-4A7F-BCF9-6CA0B8F90E8E}" destId="{DF7AAD68-4E1A-41F1-87A9-E903A1211D86}" srcOrd="1" destOrd="0" parTransId="{947B10F7-3822-4D5A-A825-4629571D72F6}" sibTransId="{4178FD4F-15AC-4227-85DF-C3A0FECBC809}"/>
    <dgm:cxn modelId="{2FC15C70-6E7D-4680-BC99-3921F2ED19C9}" type="presOf" srcId="{415A95A5-9D5B-42E4-B069-6956D58E3B48}" destId="{007A83B6-2C0F-4AB2-96CC-D925693E54D7}" srcOrd="0" destOrd="2" presId="urn:microsoft.com/office/officeart/2005/8/layout/radial2"/>
    <dgm:cxn modelId="{D020E3A7-5A9E-45CA-96CE-2894484A6463}" srcId="{3712D389-D739-4A7F-BCF9-6CA0B8F90E8E}" destId="{DFD85C97-8396-4AC5-9110-090232961A91}" srcOrd="0" destOrd="0" parTransId="{FDC1857F-2FCA-4F51-B36D-8E97D251A1B8}" sibTransId="{AF703708-E712-4755-A3CD-F2AAC3AE1467}"/>
    <dgm:cxn modelId="{018DB964-D816-468E-9B96-20DEF0FEC251}" srcId="{E9279FB0-6150-46D0-B9A6-B83C1E7CB81B}" destId="{08C233B1-79E8-4335-966B-D9AB50EEDDA3}" srcOrd="0" destOrd="0" parTransId="{A233087A-2F8D-47C8-B5FD-031C6A59ED63}" sibTransId="{0F0E75C9-0322-4E06-A266-B7AAB1031DAA}"/>
    <dgm:cxn modelId="{610C286D-9B1C-4474-8358-87642E6340C7}" srcId="{08C233B1-79E8-4335-966B-D9AB50EEDDA3}" destId="{774BEC84-FA5C-4F29-B828-627037D2ACB9}" srcOrd="0" destOrd="0" parTransId="{E74F53F8-1AA5-4007-A827-4D4F1DFC3C62}" sibTransId="{8D8B7B72-F57F-4815-A1E7-C6AD69691DEA}"/>
    <dgm:cxn modelId="{D0776152-8179-43FA-9C23-229951B5B4DC}" srcId="{E9279FB0-6150-46D0-B9A6-B83C1E7CB81B}" destId="{BB181E4C-ABF3-47F6-8B8E-7E575395ED5B}" srcOrd="2" destOrd="0" parTransId="{DE1449EC-3156-4D81-AF04-86FE1917A43D}" sibTransId="{E9739CB5-EB14-480F-A92C-D046D2CC38E2}"/>
    <dgm:cxn modelId="{F3271D9F-E192-4144-B401-E3A6CBE8F322}" type="presOf" srcId="{DE1449EC-3156-4D81-AF04-86FE1917A43D}" destId="{C61D11DD-A832-4901-9C14-C164E4B297CE}" srcOrd="0" destOrd="0" presId="urn:microsoft.com/office/officeart/2005/8/layout/radial2"/>
    <dgm:cxn modelId="{0861CCF7-D536-444E-96FB-B42A798CB6BE}" type="presOf" srcId="{DFB091CF-7041-4846-A870-DF3D4AA63BB2}" destId="{6E3C89D4-2949-486A-99EC-410C1AF55467}" srcOrd="0" destOrd="0" presId="urn:microsoft.com/office/officeart/2005/8/layout/radial2"/>
    <dgm:cxn modelId="{0961BB50-C926-4DCF-91E2-A3500B38FF8A}" type="presParOf" srcId="{2C2D8277-2947-4AA7-86AE-D8C373A93B25}" destId="{BE3C166B-1FEA-45D1-A2CF-6C4AA00381F7}" srcOrd="0" destOrd="0" presId="urn:microsoft.com/office/officeart/2005/8/layout/radial2"/>
    <dgm:cxn modelId="{38B57BB5-63A8-4BFD-A56F-95F183AB03DA}" type="presParOf" srcId="{BE3C166B-1FEA-45D1-A2CF-6C4AA00381F7}" destId="{85EDB945-FF82-4550-8890-CAC4D548E16E}" srcOrd="0" destOrd="0" presId="urn:microsoft.com/office/officeart/2005/8/layout/radial2"/>
    <dgm:cxn modelId="{FE1902A2-5F35-4DC9-BEBD-0DCE61823414}" type="presParOf" srcId="{85EDB945-FF82-4550-8890-CAC4D548E16E}" destId="{CAB081A7-475B-46C4-9F85-D85C4130B223}" srcOrd="0" destOrd="0" presId="urn:microsoft.com/office/officeart/2005/8/layout/radial2"/>
    <dgm:cxn modelId="{1A8EC11A-6846-42E7-8B42-86D1F5AB6C6B}" type="presParOf" srcId="{85EDB945-FF82-4550-8890-CAC4D548E16E}" destId="{BD022209-5977-4E73-8CB2-EBD6F4825028}" srcOrd="1" destOrd="0" presId="urn:microsoft.com/office/officeart/2005/8/layout/radial2"/>
    <dgm:cxn modelId="{FD076058-E3B4-48E5-8441-A0155FB3B425}" type="presParOf" srcId="{BE3C166B-1FEA-45D1-A2CF-6C4AA00381F7}" destId="{D11B7196-39E6-4B6A-BD9A-34B72FA8CDD1}" srcOrd="1" destOrd="0" presId="urn:microsoft.com/office/officeart/2005/8/layout/radial2"/>
    <dgm:cxn modelId="{B0D4615A-B4C7-448A-8B3F-13D744F73ABA}" type="presParOf" srcId="{BE3C166B-1FEA-45D1-A2CF-6C4AA00381F7}" destId="{4BB9AAED-F451-4411-B067-1E7DDFB485BE}" srcOrd="2" destOrd="0" presId="urn:microsoft.com/office/officeart/2005/8/layout/radial2"/>
    <dgm:cxn modelId="{89E65F92-1D82-45CF-8434-1FDC7A9110E5}" type="presParOf" srcId="{4BB9AAED-F451-4411-B067-1E7DDFB485BE}" destId="{C24DAD13-DE2A-4727-B420-7B8D8068364C}" srcOrd="0" destOrd="0" presId="urn:microsoft.com/office/officeart/2005/8/layout/radial2"/>
    <dgm:cxn modelId="{C50C0702-A527-4E5F-826F-400FF8088340}" type="presParOf" srcId="{4BB9AAED-F451-4411-B067-1E7DDFB485BE}" destId="{70AE3CBF-2232-41A6-9D6F-36A57FFA5FE4}" srcOrd="1" destOrd="0" presId="urn:microsoft.com/office/officeart/2005/8/layout/radial2"/>
    <dgm:cxn modelId="{BB9B6560-7DE4-4FC4-92AB-06EBAEB5955B}" type="presParOf" srcId="{BE3C166B-1FEA-45D1-A2CF-6C4AA00381F7}" destId="{6E3C89D4-2949-486A-99EC-410C1AF55467}" srcOrd="3" destOrd="0" presId="urn:microsoft.com/office/officeart/2005/8/layout/radial2"/>
    <dgm:cxn modelId="{2927FCBF-5ABD-4EA2-BA38-5B7D07DCB20E}" type="presParOf" srcId="{BE3C166B-1FEA-45D1-A2CF-6C4AA00381F7}" destId="{9F842A9E-5FD2-488A-BB81-7D029D66F2A4}" srcOrd="4" destOrd="0" presId="urn:microsoft.com/office/officeart/2005/8/layout/radial2"/>
    <dgm:cxn modelId="{F9705C06-BDF4-4A60-9C02-1E893954A6AE}" type="presParOf" srcId="{9F842A9E-5FD2-488A-BB81-7D029D66F2A4}" destId="{4FBB2D2E-D535-4093-9151-F23C752A4060}" srcOrd="0" destOrd="0" presId="urn:microsoft.com/office/officeart/2005/8/layout/radial2"/>
    <dgm:cxn modelId="{04363878-69A0-41ED-B3F9-55282DE44292}" type="presParOf" srcId="{9F842A9E-5FD2-488A-BB81-7D029D66F2A4}" destId="{007A83B6-2C0F-4AB2-96CC-D925693E54D7}" srcOrd="1" destOrd="0" presId="urn:microsoft.com/office/officeart/2005/8/layout/radial2"/>
    <dgm:cxn modelId="{1FEEE865-3DA4-47BF-B2E0-DEDE59CC858E}" type="presParOf" srcId="{BE3C166B-1FEA-45D1-A2CF-6C4AA00381F7}" destId="{C61D11DD-A832-4901-9C14-C164E4B297CE}" srcOrd="5" destOrd="0" presId="urn:microsoft.com/office/officeart/2005/8/layout/radial2"/>
    <dgm:cxn modelId="{CAC61044-AEDA-4A11-B103-75F46023E4A3}" type="presParOf" srcId="{BE3C166B-1FEA-45D1-A2CF-6C4AA00381F7}" destId="{AFC4EBCC-189A-44D5-BD8F-D455245E68CE}" srcOrd="6" destOrd="0" presId="urn:microsoft.com/office/officeart/2005/8/layout/radial2"/>
    <dgm:cxn modelId="{B5EAED43-C4C8-465D-9BC1-1243AECBC442}" type="presParOf" srcId="{AFC4EBCC-189A-44D5-BD8F-D455245E68CE}" destId="{94E9CDC4-6D72-43DA-A4D8-9D7AEEA2D6C9}" srcOrd="0" destOrd="0" presId="urn:microsoft.com/office/officeart/2005/8/layout/radial2"/>
    <dgm:cxn modelId="{23221FAC-D600-4B24-8602-3005B32C71A6}" type="presParOf" srcId="{AFC4EBCC-189A-44D5-BD8F-D455245E68CE}" destId="{835B82F3-1FE8-4449-8CA8-25A47ABB33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AC26D-729B-4EDD-B0E7-1221969B0F0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B9008FBC-8C70-4558-A76F-F958216E0C8E}">
      <dgm:prSet phldrT="[Texto]"/>
      <dgm:spPr/>
      <dgm:t>
        <a:bodyPr/>
        <a:lstStyle/>
        <a:p>
          <a:r>
            <a:rPr lang="es-HN" dirty="0" smtClean="0"/>
            <a:t>GESTIÓN ADMINISTRATIVA</a:t>
          </a:r>
          <a:endParaRPr lang="es-HN" dirty="0"/>
        </a:p>
      </dgm:t>
    </dgm:pt>
    <dgm:pt modelId="{9E51FE0A-4D37-466F-A0FB-5597901FD001}" type="parTrans" cxnId="{320E9628-99A3-4478-B088-F02AFEB77531}">
      <dgm:prSet/>
      <dgm:spPr/>
      <dgm:t>
        <a:bodyPr/>
        <a:lstStyle/>
        <a:p>
          <a:endParaRPr lang="es-HN"/>
        </a:p>
      </dgm:t>
    </dgm:pt>
    <dgm:pt modelId="{0B76ED12-B800-4A1A-A7CF-33D83E6AD0C3}" type="sibTrans" cxnId="{320E9628-99A3-4478-B088-F02AFEB77531}">
      <dgm:prSet/>
      <dgm:spPr/>
      <dgm:t>
        <a:bodyPr/>
        <a:lstStyle/>
        <a:p>
          <a:endParaRPr lang="es-HN"/>
        </a:p>
      </dgm:t>
    </dgm:pt>
    <dgm:pt modelId="{61520E4B-BD3E-4ADD-9A80-54DEF742150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HN" dirty="0" smtClean="0"/>
            <a:t>Publicación del Aviso de Prensa/Envío de Invitación</a:t>
          </a:r>
          <a:endParaRPr lang="es-HN" dirty="0"/>
        </a:p>
      </dgm:t>
    </dgm:pt>
    <dgm:pt modelId="{AA8FBEBF-564C-4685-B03B-DD5DD4F30D21}" type="parTrans" cxnId="{0B1F952C-C87C-4B06-84A3-09AC0320E8F7}">
      <dgm:prSet/>
      <dgm:spPr/>
      <dgm:t>
        <a:bodyPr/>
        <a:lstStyle/>
        <a:p>
          <a:endParaRPr lang="es-HN"/>
        </a:p>
      </dgm:t>
    </dgm:pt>
    <dgm:pt modelId="{7F42567B-3876-4861-91EA-2B6746B113AF}" type="sibTrans" cxnId="{0B1F952C-C87C-4B06-84A3-09AC0320E8F7}">
      <dgm:prSet/>
      <dgm:spPr/>
      <dgm:t>
        <a:bodyPr/>
        <a:lstStyle/>
        <a:p>
          <a:endParaRPr lang="es-HN"/>
        </a:p>
      </dgm:t>
    </dgm:pt>
    <dgm:pt modelId="{0F3DD6BA-283E-4F54-9F95-E119DDD74FE1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HN" dirty="0" smtClean="0"/>
            <a:t>Disponibilidad Pliego de Condiciones</a:t>
          </a:r>
          <a:endParaRPr lang="es-HN" dirty="0"/>
        </a:p>
      </dgm:t>
    </dgm:pt>
    <dgm:pt modelId="{4B543476-E7B2-4E00-A9FA-7A412E342B8B}" type="parTrans" cxnId="{ECAD2450-5DDD-4410-BF8E-1610B234CC7E}">
      <dgm:prSet/>
      <dgm:spPr/>
      <dgm:t>
        <a:bodyPr/>
        <a:lstStyle/>
        <a:p>
          <a:endParaRPr lang="es-HN"/>
        </a:p>
      </dgm:t>
    </dgm:pt>
    <dgm:pt modelId="{DBBA8921-671E-4F78-91B1-E8F1E23F9E8B}" type="sibTrans" cxnId="{ECAD2450-5DDD-4410-BF8E-1610B234CC7E}">
      <dgm:prSet/>
      <dgm:spPr/>
      <dgm:t>
        <a:bodyPr/>
        <a:lstStyle/>
        <a:p>
          <a:endParaRPr lang="es-HN"/>
        </a:p>
      </dgm:t>
    </dgm:pt>
    <dgm:pt modelId="{26A8C0FC-6A9E-43D7-A2E3-F8D67BBDA928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HN" dirty="0" smtClean="0">
              <a:solidFill>
                <a:schemeClr val="bg1"/>
              </a:solidFill>
            </a:rPr>
            <a:t>HONDUCOMPRAS</a:t>
          </a:r>
          <a:endParaRPr lang="es-HN" dirty="0">
            <a:solidFill>
              <a:schemeClr val="bg1"/>
            </a:solidFill>
          </a:endParaRPr>
        </a:p>
      </dgm:t>
    </dgm:pt>
    <dgm:pt modelId="{6D2E3490-594C-49C2-8C89-D7E1533EF96B}" type="parTrans" cxnId="{5E077C72-99C2-4D2D-ACD9-C14233A003AD}">
      <dgm:prSet/>
      <dgm:spPr/>
      <dgm:t>
        <a:bodyPr/>
        <a:lstStyle/>
        <a:p>
          <a:endParaRPr lang="es-HN"/>
        </a:p>
      </dgm:t>
    </dgm:pt>
    <dgm:pt modelId="{999C5D31-10A3-4388-B493-54905DD0E410}" type="sibTrans" cxnId="{5E077C72-99C2-4D2D-ACD9-C14233A003AD}">
      <dgm:prSet/>
      <dgm:spPr/>
      <dgm:t>
        <a:bodyPr/>
        <a:lstStyle/>
        <a:p>
          <a:endParaRPr lang="es-HN"/>
        </a:p>
      </dgm:t>
    </dgm:pt>
    <dgm:pt modelId="{693CE8F3-E8DF-4AFE-A34A-7FD4D8259B86}">
      <dgm:prSet phldrT="[Texto]"/>
      <dgm:spPr/>
      <dgm:t>
        <a:bodyPr/>
        <a:lstStyle/>
        <a:p>
          <a:r>
            <a:rPr lang="es-HN" dirty="0" smtClean="0"/>
            <a:t>Publicación del Aviso de Prensa/Envío de Invitación</a:t>
          </a:r>
          <a:endParaRPr lang="es-HN" dirty="0"/>
        </a:p>
      </dgm:t>
    </dgm:pt>
    <dgm:pt modelId="{030D2125-2135-435E-90C3-5DF1DD33F2BD}" type="parTrans" cxnId="{2799DFCC-2B79-4F3A-BC42-0D1E9898938D}">
      <dgm:prSet/>
      <dgm:spPr/>
      <dgm:t>
        <a:bodyPr/>
        <a:lstStyle/>
        <a:p>
          <a:endParaRPr lang="es-HN"/>
        </a:p>
      </dgm:t>
    </dgm:pt>
    <dgm:pt modelId="{A4F187AF-5F20-4794-A2CB-9F0471863776}" type="sibTrans" cxnId="{2799DFCC-2B79-4F3A-BC42-0D1E9898938D}">
      <dgm:prSet/>
      <dgm:spPr/>
      <dgm:t>
        <a:bodyPr/>
        <a:lstStyle/>
        <a:p>
          <a:endParaRPr lang="es-HN"/>
        </a:p>
      </dgm:t>
    </dgm:pt>
    <dgm:pt modelId="{20C3FDF5-34FB-4AD6-98F6-A86F1698E788}">
      <dgm:prSet phldrT="[Texto]"/>
      <dgm:spPr/>
      <dgm:t>
        <a:bodyPr/>
        <a:lstStyle/>
        <a:p>
          <a:r>
            <a:rPr lang="es-HN" dirty="0" smtClean="0"/>
            <a:t>Disponibilidad Pliego de Condiciones</a:t>
          </a:r>
          <a:endParaRPr lang="es-HN" dirty="0"/>
        </a:p>
      </dgm:t>
    </dgm:pt>
    <dgm:pt modelId="{4E7CA140-9A1D-43ED-9CF3-CD0F8246908C}" type="parTrans" cxnId="{99FB8B37-00F7-4F86-9999-BE592AB6F6B0}">
      <dgm:prSet/>
      <dgm:spPr/>
      <dgm:t>
        <a:bodyPr/>
        <a:lstStyle/>
        <a:p>
          <a:endParaRPr lang="es-HN"/>
        </a:p>
      </dgm:t>
    </dgm:pt>
    <dgm:pt modelId="{DD56C883-BFB1-4647-A709-E78650EB0EFE}" type="sibTrans" cxnId="{99FB8B37-00F7-4F86-9999-BE592AB6F6B0}">
      <dgm:prSet/>
      <dgm:spPr/>
      <dgm:t>
        <a:bodyPr/>
        <a:lstStyle/>
        <a:p>
          <a:endParaRPr lang="es-HN"/>
        </a:p>
      </dgm:t>
    </dgm:pt>
    <dgm:pt modelId="{FF950E7F-C7C4-47AD-A42E-E8CA4A2698B1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HN" dirty="0" smtClean="0"/>
            <a:t>Acta de Recepción y Apertura de Ofertas</a:t>
          </a:r>
          <a:endParaRPr lang="es-HN" dirty="0"/>
        </a:p>
      </dgm:t>
    </dgm:pt>
    <dgm:pt modelId="{789169C4-3F36-436E-94EB-3E22B8547954}" type="parTrans" cxnId="{7E0CF425-E77F-4DC4-A5A4-52C883F9D457}">
      <dgm:prSet/>
      <dgm:spPr/>
      <dgm:t>
        <a:bodyPr/>
        <a:lstStyle/>
        <a:p>
          <a:endParaRPr lang="es-HN"/>
        </a:p>
      </dgm:t>
    </dgm:pt>
    <dgm:pt modelId="{BC0D7892-136C-4E98-ADE4-088BF52A80F1}" type="sibTrans" cxnId="{7E0CF425-E77F-4DC4-A5A4-52C883F9D457}">
      <dgm:prSet/>
      <dgm:spPr/>
      <dgm:t>
        <a:bodyPr/>
        <a:lstStyle/>
        <a:p>
          <a:endParaRPr lang="es-HN"/>
        </a:p>
      </dgm:t>
    </dgm:pt>
    <dgm:pt modelId="{9583AF44-E988-4235-9625-C1426C40F90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HN" dirty="0" smtClean="0"/>
            <a:t>Resolución de Adjudicación</a:t>
          </a:r>
          <a:endParaRPr lang="es-HN" dirty="0"/>
        </a:p>
      </dgm:t>
    </dgm:pt>
    <dgm:pt modelId="{A2E92A90-98EF-46A9-9DE8-3FDBABA544D1}" type="parTrans" cxnId="{0480066D-1E00-42AC-9AE0-720B815A3BF6}">
      <dgm:prSet/>
      <dgm:spPr/>
      <dgm:t>
        <a:bodyPr/>
        <a:lstStyle/>
        <a:p>
          <a:endParaRPr lang="es-HN"/>
        </a:p>
      </dgm:t>
    </dgm:pt>
    <dgm:pt modelId="{C7E0AD93-7467-4177-AF05-3C5EA6B2CC23}" type="sibTrans" cxnId="{0480066D-1E00-42AC-9AE0-720B815A3BF6}">
      <dgm:prSet/>
      <dgm:spPr/>
      <dgm:t>
        <a:bodyPr/>
        <a:lstStyle/>
        <a:p>
          <a:endParaRPr lang="es-HN"/>
        </a:p>
      </dgm:t>
    </dgm:pt>
    <dgm:pt modelId="{ED39C8D9-3056-429A-9BFE-4A21130EF78C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HN" dirty="0" smtClean="0"/>
            <a:t>Contrato</a:t>
          </a:r>
          <a:endParaRPr lang="es-HN" dirty="0"/>
        </a:p>
      </dgm:t>
    </dgm:pt>
    <dgm:pt modelId="{90DFC26C-DE36-457B-A1A0-49EE044A4796}" type="parTrans" cxnId="{C06EB475-0372-435F-A766-E4026FF5A4CF}">
      <dgm:prSet/>
      <dgm:spPr/>
      <dgm:t>
        <a:bodyPr/>
        <a:lstStyle/>
        <a:p>
          <a:endParaRPr lang="es-HN"/>
        </a:p>
      </dgm:t>
    </dgm:pt>
    <dgm:pt modelId="{4F5B8B40-BF5F-4437-8CF1-F21CC17FFC3F}" type="sibTrans" cxnId="{C06EB475-0372-435F-A766-E4026FF5A4CF}">
      <dgm:prSet/>
      <dgm:spPr/>
      <dgm:t>
        <a:bodyPr/>
        <a:lstStyle/>
        <a:p>
          <a:endParaRPr lang="es-HN"/>
        </a:p>
      </dgm:t>
    </dgm:pt>
    <dgm:pt modelId="{F9C945E8-2D90-449A-8DDE-864624082548}">
      <dgm:prSet phldrT="[Texto]"/>
      <dgm:spPr/>
      <dgm:t>
        <a:bodyPr/>
        <a:lstStyle/>
        <a:p>
          <a:r>
            <a:rPr lang="es-HN" smtClean="0"/>
            <a:t>Acta de Recepción y Apertura de Ofertas</a:t>
          </a:r>
          <a:endParaRPr lang="es-HN" dirty="0"/>
        </a:p>
      </dgm:t>
    </dgm:pt>
    <dgm:pt modelId="{9778B7DD-A2C4-4F24-BFB6-118362141B39}" type="parTrans" cxnId="{FBD75484-0581-4B2D-8678-FA8E5C5A1F53}">
      <dgm:prSet/>
      <dgm:spPr/>
      <dgm:t>
        <a:bodyPr/>
        <a:lstStyle/>
        <a:p>
          <a:endParaRPr lang="es-HN"/>
        </a:p>
      </dgm:t>
    </dgm:pt>
    <dgm:pt modelId="{EC0CB0B1-44B8-4D74-8929-041266E56332}" type="sibTrans" cxnId="{FBD75484-0581-4B2D-8678-FA8E5C5A1F53}">
      <dgm:prSet/>
      <dgm:spPr/>
      <dgm:t>
        <a:bodyPr/>
        <a:lstStyle/>
        <a:p>
          <a:endParaRPr lang="es-HN"/>
        </a:p>
      </dgm:t>
    </dgm:pt>
    <dgm:pt modelId="{020996C0-7C8B-40BC-8639-4D71141ABB32}">
      <dgm:prSet phldrT="[Texto]"/>
      <dgm:spPr/>
      <dgm:t>
        <a:bodyPr/>
        <a:lstStyle/>
        <a:p>
          <a:r>
            <a:rPr lang="es-HN" dirty="0" smtClean="0"/>
            <a:t>Resolución de Adjudicación</a:t>
          </a:r>
          <a:endParaRPr lang="es-HN" dirty="0"/>
        </a:p>
      </dgm:t>
    </dgm:pt>
    <dgm:pt modelId="{172DAB19-4B1E-48B6-8690-A8E8B74547C0}" type="parTrans" cxnId="{BD89D474-C13B-4A13-9EC8-40D304B9696C}">
      <dgm:prSet/>
      <dgm:spPr/>
      <dgm:t>
        <a:bodyPr/>
        <a:lstStyle/>
        <a:p>
          <a:endParaRPr lang="es-HN"/>
        </a:p>
      </dgm:t>
    </dgm:pt>
    <dgm:pt modelId="{B437CE90-3C32-40B0-973B-734F72DF5108}" type="sibTrans" cxnId="{BD89D474-C13B-4A13-9EC8-40D304B9696C}">
      <dgm:prSet/>
      <dgm:spPr/>
      <dgm:t>
        <a:bodyPr/>
        <a:lstStyle/>
        <a:p>
          <a:endParaRPr lang="es-HN"/>
        </a:p>
      </dgm:t>
    </dgm:pt>
    <dgm:pt modelId="{7FB1D519-53E8-4942-B610-C39E574379B3}">
      <dgm:prSet phldrT="[Texto]"/>
      <dgm:spPr/>
      <dgm:t>
        <a:bodyPr/>
        <a:lstStyle/>
        <a:p>
          <a:r>
            <a:rPr lang="es-HN" dirty="0" smtClean="0"/>
            <a:t>Contrato</a:t>
          </a:r>
          <a:endParaRPr lang="es-HN" dirty="0"/>
        </a:p>
      </dgm:t>
    </dgm:pt>
    <dgm:pt modelId="{94839147-8FEE-41B9-B663-0383224EDC75}" type="parTrans" cxnId="{2DBC06AC-6720-4AA2-8754-DD7F21CEEDE3}">
      <dgm:prSet/>
      <dgm:spPr/>
      <dgm:t>
        <a:bodyPr/>
        <a:lstStyle/>
        <a:p>
          <a:endParaRPr lang="es-HN"/>
        </a:p>
      </dgm:t>
    </dgm:pt>
    <dgm:pt modelId="{E62FE98E-4A10-49BE-9FB9-E8797382C5E6}" type="sibTrans" cxnId="{2DBC06AC-6720-4AA2-8754-DD7F21CEEDE3}">
      <dgm:prSet/>
      <dgm:spPr/>
      <dgm:t>
        <a:bodyPr/>
        <a:lstStyle/>
        <a:p>
          <a:endParaRPr lang="es-HN"/>
        </a:p>
      </dgm:t>
    </dgm:pt>
    <dgm:pt modelId="{C59C7867-E6FB-4641-8042-CD883C0C12B3}" type="pres">
      <dgm:prSet presAssocID="{16AAC26D-729B-4EDD-B0E7-1221969B0F0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70D7C389-A632-445F-919C-56ABC694EEE8}" type="pres">
      <dgm:prSet presAssocID="{B9008FBC-8C70-4558-A76F-F958216E0C8E}" presName="compNode" presStyleCnt="0"/>
      <dgm:spPr/>
    </dgm:pt>
    <dgm:pt modelId="{0DDE666D-063E-4912-8612-3A152A199DF8}" type="pres">
      <dgm:prSet presAssocID="{B9008FBC-8C70-4558-A76F-F958216E0C8E}" presName="aNode" presStyleLbl="bgShp" presStyleIdx="0" presStyleCnt="2"/>
      <dgm:spPr/>
      <dgm:t>
        <a:bodyPr/>
        <a:lstStyle/>
        <a:p>
          <a:endParaRPr lang="es-HN"/>
        </a:p>
      </dgm:t>
    </dgm:pt>
    <dgm:pt modelId="{D1BE56E1-6E3D-44D9-B74F-525C2C0D18D3}" type="pres">
      <dgm:prSet presAssocID="{B9008FBC-8C70-4558-A76F-F958216E0C8E}" presName="textNode" presStyleLbl="bgShp" presStyleIdx="0" presStyleCnt="2"/>
      <dgm:spPr/>
      <dgm:t>
        <a:bodyPr/>
        <a:lstStyle/>
        <a:p>
          <a:endParaRPr lang="es-HN"/>
        </a:p>
      </dgm:t>
    </dgm:pt>
    <dgm:pt modelId="{3D9396F5-41E9-4397-BC0E-AA197F139FC9}" type="pres">
      <dgm:prSet presAssocID="{B9008FBC-8C70-4558-A76F-F958216E0C8E}" presName="compChildNode" presStyleCnt="0"/>
      <dgm:spPr/>
    </dgm:pt>
    <dgm:pt modelId="{75FD5124-87E4-4C2B-96F3-B1426547CCD0}" type="pres">
      <dgm:prSet presAssocID="{B9008FBC-8C70-4558-A76F-F958216E0C8E}" presName="theInnerList" presStyleCnt="0"/>
      <dgm:spPr/>
    </dgm:pt>
    <dgm:pt modelId="{F848D278-AB68-42CB-9E95-D274ECFA9E86}" type="pres">
      <dgm:prSet presAssocID="{61520E4B-BD3E-4ADD-9A80-54DEF742150A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1705991-02FE-4D5F-90F1-80C7E8F8D42A}" type="pres">
      <dgm:prSet presAssocID="{61520E4B-BD3E-4ADD-9A80-54DEF742150A}" presName="aSpace2" presStyleCnt="0"/>
      <dgm:spPr/>
    </dgm:pt>
    <dgm:pt modelId="{3BB52251-D5EF-4D4A-832A-4B693B4B5DC7}" type="pres">
      <dgm:prSet presAssocID="{0F3DD6BA-283E-4F54-9F95-E119DDD74FE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80750EA-E0D9-4DCB-804D-5E1138F180FA}" type="pres">
      <dgm:prSet presAssocID="{0F3DD6BA-283E-4F54-9F95-E119DDD74FE1}" presName="aSpace2" presStyleCnt="0"/>
      <dgm:spPr/>
    </dgm:pt>
    <dgm:pt modelId="{530842D8-ADEA-4409-81AC-EB659ABC6402}" type="pres">
      <dgm:prSet presAssocID="{FF950E7F-C7C4-47AD-A42E-E8CA4A2698B1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5DBFE69-684B-4FD9-9BE9-36931970371D}" type="pres">
      <dgm:prSet presAssocID="{FF950E7F-C7C4-47AD-A42E-E8CA4A2698B1}" presName="aSpace2" presStyleCnt="0"/>
      <dgm:spPr/>
    </dgm:pt>
    <dgm:pt modelId="{08094D77-11C0-4C40-B3BE-9FBF4200F8A9}" type="pres">
      <dgm:prSet presAssocID="{9583AF44-E988-4235-9625-C1426C40F90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1000BD7-7943-4145-B9ED-C5AD3EE4BA6F}" type="pres">
      <dgm:prSet presAssocID="{9583AF44-E988-4235-9625-C1426C40F90E}" presName="aSpace2" presStyleCnt="0"/>
      <dgm:spPr/>
    </dgm:pt>
    <dgm:pt modelId="{0E364435-0AE8-49FC-8F73-610C7DA66F93}" type="pres">
      <dgm:prSet presAssocID="{ED39C8D9-3056-429A-9BFE-4A21130EF78C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209AD1C-6D11-4AD1-94FF-AA25DD8A4D96}" type="pres">
      <dgm:prSet presAssocID="{B9008FBC-8C70-4558-A76F-F958216E0C8E}" presName="aSpace" presStyleCnt="0"/>
      <dgm:spPr/>
    </dgm:pt>
    <dgm:pt modelId="{54787892-F353-4A9B-BF30-863839597D23}" type="pres">
      <dgm:prSet presAssocID="{26A8C0FC-6A9E-43D7-A2E3-F8D67BBDA928}" presName="compNode" presStyleCnt="0"/>
      <dgm:spPr/>
    </dgm:pt>
    <dgm:pt modelId="{2A1B49F9-0D1D-48F9-886B-DAD4CB60EF4C}" type="pres">
      <dgm:prSet presAssocID="{26A8C0FC-6A9E-43D7-A2E3-F8D67BBDA928}" presName="aNode" presStyleLbl="bgShp" presStyleIdx="1" presStyleCnt="2"/>
      <dgm:spPr/>
      <dgm:t>
        <a:bodyPr/>
        <a:lstStyle/>
        <a:p>
          <a:endParaRPr lang="es-HN"/>
        </a:p>
      </dgm:t>
    </dgm:pt>
    <dgm:pt modelId="{755899A5-36AE-4B11-BFAD-83A0AC15AF07}" type="pres">
      <dgm:prSet presAssocID="{26A8C0FC-6A9E-43D7-A2E3-F8D67BBDA928}" presName="textNode" presStyleLbl="bgShp" presStyleIdx="1" presStyleCnt="2"/>
      <dgm:spPr/>
      <dgm:t>
        <a:bodyPr/>
        <a:lstStyle/>
        <a:p>
          <a:endParaRPr lang="es-HN"/>
        </a:p>
      </dgm:t>
    </dgm:pt>
    <dgm:pt modelId="{48B70B6B-5C4C-4995-9C01-5DCB76914456}" type="pres">
      <dgm:prSet presAssocID="{26A8C0FC-6A9E-43D7-A2E3-F8D67BBDA928}" presName="compChildNode" presStyleCnt="0"/>
      <dgm:spPr/>
    </dgm:pt>
    <dgm:pt modelId="{44057E4B-6C07-4772-889A-5704F0AFDB18}" type="pres">
      <dgm:prSet presAssocID="{26A8C0FC-6A9E-43D7-A2E3-F8D67BBDA928}" presName="theInnerList" presStyleCnt="0"/>
      <dgm:spPr/>
    </dgm:pt>
    <dgm:pt modelId="{2B597A36-7E4B-4943-83C9-CF02F99C15BC}" type="pres">
      <dgm:prSet presAssocID="{693CE8F3-E8DF-4AFE-A34A-7FD4D8259B8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77DD3F1-DD89-46C6-AE9C-533912482DC2}" type="pres">
      <dgm:prSet presAssocID="{693CE8F3-E8DF-4AFE-A34A-7FD4D8259B86}" presName="aSpace2" presStyleCnt="0"/>
      <dgm:spPr/>
    </dgm:pt>
    <dgm:pt modelId="{1C0FF001-AB35-4505-9B66-EC18136E6459}" type="pres">
      <dgm:prSet presAssocID="{20C3FDF5-34FB-4AD6-98F6-A86F1698E788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3FF5443-F304-406E-A4D7-AC62FA7D1AF8}" type="pres">
      <dgm:prSet presAssocID="{20C3FDF5-34FB-4AD6-98F6-A86F1698E788}" presName="aSpace2" presStyleCnt="0"/>
      <dgm:spPr/>
    </dgm:pt>
    <dgm:pt modelId="{0A8178AF-043C-44D5-B33F-A782DB6152C8}" type="pres">
      <dgm:prSet presAssocID="{F9C945E8-2D90-449A-8DDE-864624082548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8431142-EB24-44B8-B555-F0683951FCE6}" type="pres">
      <dgm:prSet presAssocID="{F9C945E8-2D90-449A-8DDE-864624082548}" presName="aSpace2" presStyleCnt="0"/>
      <dgm:spPr/>
    </dgm:pt>
    <dgm:pt modelId="{06B0AA34-BB82-4D23-A388-35877B8A44E6}" type="pres">
      <dgm:prSet presAssocID="{020996C0-7C8B-40BC-8639-4D71141ABB3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9692F33-17D8-4C6C-9A18-4ADA3F8C1263}" type="pres">
      <dgm:prSet presAssocID="{020996C0-7C8B-40BC-8639-4D71141ABB32}" presName="aSpace2" presStyleCnt="0"/>
      <dgm:spPr/>
    </dgm:pt>
    <dgm:pt modelId="{5604160A-93F1-428C-BC0D-9049AC54678B}" type="pres">
      <dgm:prSet presAssocID="{7FB1D519-53E8-4942-B610-C39E574379B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C2295251-0D73-4703-8188-E04E4978384F}" type="presOf" srcId="{ED39C8D9-3056-429A-9BFE-4A21130EF78C}" destId="{0E364435-0AE8-49FC-8F73-610C7DA66F93}" srcOrd="0" destOrd="0" presId="urn:microsoft.com/office/officeart/2005/8/layout/lProcess2"/>
    <dgm:cxn modelId="{ECAD2450-5DDD-4410-BF8E-1610B234CC7E}" srcId="{B9008FBC-8C70-4558-A76F-F958216E0C8E}" destId="{0F3DD6BA-283E-4F54-9F95-E119DDD74FE1}" srcOrd="1" destOrd="0" parTransId="{4B543476-E7B2-4E00-A9FA-7A412E342B8B}" sibTransId="{DBBA8921-671E-4F78-91B1-E8F1E23F9E8B}"/>
    <dgm:cxn modelId="{543E652C-774B-4DA4-A261-24B103888592}" type="presOf" srcId="{FF950E7F-C7C4-47AD-A42E-E8CA4A2698B1}" destId="{530842D8-ADEA-4409-81AC-EB659ABC6402}" srcOrd="0" destOrd="0" presId="urn:microsoft.com/office/officeart/2005/8/layout/lProcess2"/>
    <dgm:cxn modelId="{EFD57AD4-D971-41D9-A2AC-751CFC5830C3}" type="presOf" srcId="{0F3DD6BA-283E-4F54-9F95-E119DDD74FE1}" destId="{3BB52251-D5EF-4D4A-832A-4B693B4B5DC7}" srcOrd="0" destOrd="0" presId="urn:microsoft.com/office/officeart/2005/8/layout/lProcess2"/>
    <dgm:cxn modelId="{16AA01EF-F891-48BE-BBBB-1B8A60C9A47B}" type="presOf" srcId="{020996C0-7C8B-40BC-8639-4D71141ABB32}" destId="{06B0AA34-BB82-4D23-A388-35877B8A44E6}" srcOrd="0" destOrd="0" presId="urn:microsoft.com/office/officeart/2005/8/layout/lProcess2"/>
    <dgm:cxn modelId="{0C337061-FCD7-4C0C-A406-6CECF2AC8402}" type="presOf" srcId="{693CE8F3-E8DF-4AFE-A34A-7FD4D8259B86}" destId="{2B597A36-7E4B-4943-83C9-CF02F99C15BC}" srcOrd="0" destOrd="0" presId="urn:microsoft.com/office/officeart/2005/8/layout/lProcess2"/>
    <dgm:cxn modelId="{0B1F952C-C87C-4B06-84A3-09AC0320E8F7}" srcId="{B9008FBC-8C70-4558-A76F-F958216E0C8E}" destId="{61520E4B-BD3E-4ADD-9A80-54DEF742150A}" srcOrd="0" destOrd="0" parTransId="{AA8FBEBF-564C-4685-B03B-DD5DD4F30D21}" sibTransId="{7F42567B-3876-4861-91EA-2B6746B113AF}"/>
    <dgm:cxn modelId="{C06EB475-0372-435F-A766-E4026FF5A4CF}" srcId="{B9008FBC-8C70-4558-A76F-F958216E0C8E}" destId="{ED39C8D9-3056-429A-9BFE-4A21130EF78C}" srcOrd="4" destOrd="0" parTransId="{90DFC26C-DE36-457B-A1A0-49EE044A4796}" sibTransId="{4F5B8B40-BF5F-4437-8CF1-F21CC17FFC3F}"/>
    <dgm:cxn modelId="{BD89D474-C13B-4A13-9EC8-40D304B9696C}" srcId="{26A8C0FC-6A9E-43D7-A2E3-F8D67BBDA928}" destId="{020996C0-7C8B-40BC-8639-4D71141ABB32}" srcOrd="3" destOrd="0" parTransId="{172DAB19-4B1E-48B6-8690-A8E8B74547C0}" sibTransId="{B437CE90-3C32-40B0-973B-734F72DF5108}"/>
    <dgm:cxn modelId="{2799DFCC-2B79-4F3A-BC42-0D1E9898938D}" srcId="{26A8C0FC-6A9E-43D7-A2E3-F8D67BBDA928}" destId="{693CE8F3-E8DF-4AFE-A34A-7FD4D8259B86}" srcOrd="0" destOrd="0" parTransId="{030D2125-2135-435E-90C3-5DF1DD33F2BD}" sibTransId="{A4F187AF-5F20-4794-A2CB-9F0471863776}"/>
    <dgm:cxn modelId="{F40392FC-C0CC-418C-A08D-3A77AF34D2B1}" type="presOf" srcId="{26A8C0FC-6A9E-43D7-A2E3-F8D67BBDA928}" destId="{755899A5-36AE-4B11-BFAD-83A0AC15AF07}" srcOrd="1" destOrd="0" presId="urn:microsoft.com/office/officeart/2005/8/layout/lProcess2"/>
    <dgm:cxn modelId="{073D2301-CC79-4917-A217-CAA02238CAF6}" type="presOf" srcId="{26A8C0FC-6A9E-43D7-A2E3-F8D67BBDA928}" destId="{2A1B49F9-0D1D-48F9-886B-DAD4CB60EF4C}" srcOrd="0" destOrd="0" presId="urn:microsoft.com/office/officeart/2005/8/layout/lProcess2"/>
    <dgm:cxn modelId="{99FB8B37-00F7-4F86-9999-BE592AB6F6B0}" srcId="{26A8C0FC-6A9E-43D7-A2E3-F8D67BBDA928}" destId="{20C3FDF5-34FB-4AD6-98F6-A86F1698E788}" srcOrd="1" destOrd="0" parTransId="{4E7CA140-9A1D-43ED-9CF3-CD0F8246908C}" sibTransId="{DD56C883-BFB1-4647-A709-E78650EB0EFE}"/>
    <dgm:cxn modelId="{72ACE334-61C8-498F-B278-06C6D3C1D000}" type="presOf" srcId="{61520E4B-BD3E-4ADD-9A80-54DEF742150A}" destId="{F848D278-AB68-42CB-9E95-D274ECFA9E86}" srcOrd="0" destOrd="0" presId="urn:microsoft.com/office/officeart/2005/8/layout/lProcess2"/>
    <dgm:cxn modelId="{3015714C-F4DD-4681-BBC0-F2FEC28BEE48}" type="presOf" srcId="{7FB1D519-53E8-4942-B610-C39E574379B3}" destId="{5604160A-93F1-428C-BC0D-9049AC54678B}" srcOrd="0" destOrd="0" presId="urn:microsoft.com/office/officeart/2005/8/layout/lProcess2"/>
    <dgm:cxn modelId="{B9522648-65F0-4E3D-8DA2-A742CFF48CA4}" type="presOf" srcId="{9583AF44-E988-4235-9625-C1426C40F90E}" destId="{08094D77-11C0-4C40-B3BE-9FBF4200F8A9}" srcOrd="0" destOrd="0" presId="urn:microsoft.com/office/officeart/2005/8/layout/lProcess2"/>
    <dgm:cxn modelId="{7E0CF425-E77F-4DC4-A5A4-52C883F9D457}" srcId="{B9008FBC-8C70-4558-A76F-F958216E0C8E}" destId="{FF950E7F-C7C4-47AD-A42E-E8CA4A2698B1}" srcOrd="2" destOrd="0" parTransId="{789169C4-3F36-436E-94EB-3E22B8547954}" sibTransId="{BC0D7892-136C-4E98-ADE4-088BF52A80F1}"/>
    <dgm:cxn modelId="{2DBC06AC-6720-4AA2-8754-DD7F21CEEDE3}" srcId="{26A8C0FC-6A9E-43D7-A2E3-F8D67BBDA928}" destId="{7FB1D519-53E8-4942-B610-C39E574379B3}" srcOrd="4" destOrd="0" parTransId="{94839147-8FEE-41B9-B663-0383224EDC75}" sibTransId="{E62FE98E-4A10-49BE-9FB9-E8797382C5E6}"/>
    <dgm:cxn modelId="{5E077C72-99C2-4D2D-ACD9-C14233A003AD}" srcId="{16AAC26D-729B-4EDD-B0E7-1221969B0F0E}" destId="{26A8C0FC-6A9E-43D7-A2E3-F8D67BBDA928}" srcOrd="1" destOrd="0" parTransId="{6D2E3490-594C-49C2-8C89-D7E1533EF96B}" sibTransId="{999C5D31-10A3-4388-B493-54905DD0E410}"/>
    <dgm:cxn modelId="{0480066D-1E00-42AC-9AE0-720B815A3BF6}" srcId="{B9008FBC-8C70-4558-A76F-F958216E0C8E}" destId="{9583AF44-E988-4235-9625-C1426C40F90E}" srcOrd="3" destOrd="0" parTransId="{A2E92A90-98EF-46A9-9DE8-3FDBABA544D1}" sibTransId="{C7E0AD93-7467-4177-AF05-3C5EA6B2CC23}"/>
    <dgm:cxn modelId="{320E9628-99A3-4478-B088-F02AFEB77531}" srcId="{16AAC26D-729B-4EDD-B0E7-1221969B0F0E}" destId="{B9008FBC-8C70-4558-A76F-F958216E0C8E}" srcOrd="0" destOrd="0" parTransId="{9E51FE0A-4D37-466F-A0FB-5597901FD001}" sibTransId="{0B76ED12-B800-4A1A-A7CF-33D83E6AD0C3}"/>
    <dgm:cxn modelId="{EB854D2D-9896-4D4F-9EA2-3ED09A0EFA10}" type="presOf" srcId="{B9008FBC-8C70-4558-A76F-F958216E0C8E}" destId="{D1BE56E1-6E3D-44D9-B74F-525C2C0D18D3}" srcOrd="1" destOrd="0" presId="urn:microsoft.com/office/officeart/2005/8/layout/lProcess2"/>
    <dgm:cxn modelId="{FBD75484-0581-4B2D-8678-FA8E5C5A1F53}" srcId="{26A8C0FC-6A9E-43D7-A2E3-F8D67BBDA928}" destId="{F9C945E8-2D90-449A-8DDE-864624082548}" srcOrd="2" destOrd="0" parTransId="{9778B7DD-A2C4-4F24-BFB6-118362141B39}" sibTransId="{EC0CB0B1-44B8-4D74-8929-041266E56332}"/>
    <dgm:cxn modelId="{27D48B85-1184-471E-AE26-A13B911E47C6}" type="presOf" srcId="{20C3FDF5-34FB-4AD6-98F6-A86F1698E788}" destId="{1C0FF001-AB35-4505-9B66-EC18136E6459}" srcOrd="0" destOrd="0" presId="urn:microsoft.com/office/officeart/2005/8/layout/lProcess2"/>
    <dgm:cxn modelId="{F96D81C2-455B-4492-A9F4-CC43A52E3C8B}" type="presOf" srcId="{B9008FBC-8C70-4558-A76F-F958216E0C8E}" destId="{0DDE666D-063E-4912-8612-3A152A199DF8}" srcOrd="0" destOrd="0" presId="urn:microsoft.com/office/officeart/2005/8/layout/lProcess2"/>
    <dgm:cxn modelId="{58206B87-010B-4F07-9646-DE12BC2F3E92}" type="presOf" srcId="{F9C945E8-2D90-449A-8DDE-864624082548}" destId="{0A8178AF-043C-44D5-B33F-A782DB6152C8}" srcOrd="0" destOrd="0" presId="urn:microsoft.com/office/officeart/2005/8/layout/lProcess2"/>
    <dgm:cxn modelId="{1B75D96E-33C4-4AE0-877D-A29F7C9EED84}" type="presOf" srcId="{16AAC26D-729B-4EDD-B0E7-1221969B0F0E}" destId="{C59C7867-E6FB-4641-8042-CD883C0C12B3}" srcOrd="0" destOrd="0" presId="urn:microsoft.com/office/officeart/2005/8/layout/lProcess2"/>
    <dgm:cxn modelId="{3FBB5748-CABC-4F8B-9557-D5D5335F24C6}" type="presParOf" srcId="{C59C7867-E6FB-4641-8042-CD883C0C12B3}" destId="{70D7C389-A632-445F-919C-56ABC694EEE8}" srcOrd="0" destOrd="0" presId="urn:microsoft.com/office/officeart/2005/8/layout/lProcess2"/>
    <dgm:cxn modelId="{92411EA6-859A-4162-966E-3A4A644AAF86}" type="presParOf" srcId="{70D7C389-A632-445F-919C-56ABC694EEE8}" destId="{0DDE666D-063E-4912-8612-3A152A199DF8}" srcOrd="0" destOrd="0" presId="urn:microsoft.com/office/officeart/2005/8/layout/lProcess2"/>
    <dgm:cxn modelId="{94CB8D08-E6E4-4CF2-A150-CCE66AE04E63}" type="presParOf" srcId="{70D7C389-A632-445F-919C-56ABC694EEE8}" destId="{D1BE56E1-6E3D-44D9-B74F-525C2C0D18D3}" srcOrd="1" destOrd="0" presId="urn:microsoft.com/office/officeart/2005/8/layout/lProcess2"/>
    <dgm:cxn modelId="{6AA88B4C-DD63-4CAE-9265-1FADED95A006}" type="presParOf" srcId="{70D7C389-A632-445F-919C-56ABC694EEE8}" destId="{3D9396F5-41E9-4397-BC0E-AA197F139FC9}" srcOrd="2" destOrd="0" presId="urn:microsoft.com/office/officeart/2005/8/layout/lProcess2"/>
    <dgm:cxn modelId="{2B1FD9ED-78B2-4A46-90FC-5564FB499AA3}" type="presParOf" srcId="{3D9396F5-41E9-4397-BC0E-AA197F139FC9}" destId="{75FD5124-87E4-4C2B-96F3-B1426547CCD0}" srcOrd="0" destOrd="0" presId="urn:microsoft.com/office/officeart/2005/8/layout/lProcess2"/>
    <dgm:cxn modelId="{1DD1449D-6000-408B-A569-1DB60022129B}" type="presParOf" srcId="{75FD5124-87E4-4C2B-96F3-B1426547CCD0}" destId="{F848D278-AB68-42CB-9E95-D274ECFA9E86}" srcOrd="0" destOrd="0" presId="urn:microsoft.com/office/officeart/2005/8/layout/lProcess2"/>
    <dgm:cxn modelId="{5C519263-1026-4C84-9828-480CF5694005}" type="presParOf" srcId="{75FD5124-87E4-4C2B-96F3-B1426547CCD0}" destId="{E1705991-02FE-4D5F-90F1-80C7E8F8D42A}" srcOrd="1" destOrd="0" presId="urn:microsoft.com/office/officeart/2005/8/layout/lProcess2"/>
    <dgm:cxn modelId="{28C96EB5-3837-4463-B983-F7016646FEBA}" type="presParOf" srcId="{75FD5124-87E4-4C2B-96F3-B1426547CCD0}" destId="{3BB52251-D5EF-4D4A-832A-4B693B4B5DC7}" srcOrd="2" destOrd="0" presId="urn:microsoft.com/office/officeart/2005/8/layout/lProcess2"/>
    <dgm:cxn modelId="{6FCACD1F-8F63-42F7-83BF-D948F825DA20}" type="presParOf" srcId="{75FD5124-87E4-4C2B-96F3-B1426547CCD0}" destId="{E80750EA-E0D9-4DCB-804D-5E1138F180FA}" srcOrd="3" destOrd="0" presId="urn:microsoft.com/office/officeart/2005/8/layout/lProcess2"/>
    <dgm:cxn modelId="{9815CA85-1A81-466B-B5BD-C148D131B621}" type="presParOf" srcId="{75FD5124-87E4-4C2B-96F3-B1426547CCD0}" destId="{530842D8-ADEA-4409-81AC-EB659ABC6402}" srcOrd="4" destOrd="0" presId="urn:microsoft.com/office/officeart/2005/8/layout/lProcess2"/>
    <dgm:cxn modelId="{DC8EC15D-95A3-44E2-90ED-E2BB1C3D43EC}" type="presParOf" srcId="{75FD5124-87E4-4C2B-96F3-B1426547CCD0}" destId="{A5DBFE69-684B-4FD9-9BE9-36931970371D}" srcOrd="5" destOrd="0" presId="urn:microsoft.com/office/officeart/2005/8/layout/lProcess2"/>
    <dgm:cxn modelId="{A5B61DEE-EAC4-45E2-B4F7-C73D654D8ED7}" type="presParOf" srcId="{75FD5124-87E4-4C2B-96F3-B1426547CCD0}" destId="{08094D77-11C0-4C40-B3BE-9FBF4200F8A9}" srcOrd="6" destOrd="0" presId="urn:microsoft.com/office/officeart/2005/8/layout/lProcess2"/>
    <dgm:cxn modelId="{994A757F-F8B4-413C-A1DB-10ADF667FFF1}" type="presParOf" srcId="{75FD5124-87E4-4C2B-96F3-B1426547CCD0}" destId="{91000BD7-7943-4145-B9ED-C5AD3EE4BA6F}" srcOrd="7" destOrd="0" presId="urn:microsoft.com/office/officeart/2005/8/layout/lProcess2"/>
    <dgm:cxn modelId="{947BD33B-923F-490C-8BAB-44E5DE4DC31C}" type="presParOf" srcId="{75FD5124-87E4-4C2B-96F3-B1426547CCD0}" destId="{0E364435-0AE8-49FC-8F73-610C7DA66F93}" srcOrd="8" destOrd="0" presId="urn:microsoft.com/office/officeart/2005/8/layout/lProcess2"/>
    <dgm:cxn modelId="{11910E5C-6F65-4A77-B759-3F404B3812CD}" type="presParOf" srcId="{C59C7867-E6FB-4641-8042-CD883C0C12B3}" destId="{D209AD1C-6D11-4AD1-94FF-AA25DD8A4D96}" srcOrd="1" destOrd="0" presId="urn:microsoft.com/office/officeart/2005/8/layout/lProcess2"/>
    <dgm:cxn modelId="{96382CD6-FC6E-443B-B614-D9F87E1F9F24}" type="presParOf" srcId="{C59C7867-E6FB-4641-8042-CD883C0C12B3}" destId="{54787892-F353-4A9B-BF30-863839597D23}" srcOrd="2" destOrd="0" presId="urn:microsoft.com/office/officeart/2005/8/layout/lProcess2"/>
    <dgm:cxn modelId="{F641850E-0A46-45F4-8FDC-7DD7026DBDAB}" type="presParOf" srcId="{54787892-F353-4A9B-BF30-863839597D23}" destId="{2A1B49F9-0D1D-48F9-886B-DAD4CB60EF4C}" srcOrd="0" destOrd="0" presId="urn:microsoft.com/office/officeart/2005/8/layout/lProcess2"/>
    <dgm:cxn modelId="{FE63379B-1A0C-413E-9D0C-978C24A826EF}" type="presParOf" srcId="{54787892-F353-4A9B-BF30-863839597D23}" destId="{755899A5-36AE-4B11-BFAD-83A0AC15AF07}" srcOrd="1" destOrd="0" presId="urn:microsoft.com/office/officeart/2005/8/layout/lProcess2"/>
    <dgm:cxn modelId="{0AFFFC0C-B9EE-4077-8F70-A0800D9BBBC6}" type="presParOf" srcId="{54787892-F353-4A9B-BF30-863839597D23}" destId="{48B70B6B-5C4C-4995-9C01-5DCB76914456}" srcOrd="2" destOrd="0" presId="urn:microsoft.com/office/officeart/2005/8/layout/lProcess2"/>
    <dgm:cxn modelId="{94FF0ED9-F48A-4E9F-8EB5-7AA4184E2D2A}" type="presParOf" srcId="{48B70B6B-5C4C-4995-9C01-5DCB76914456}" destId="{44057E4B-6C07-4772-889A-5704F0AFDB18}" srcOrd="0" destOrd="0" presId="urn:microsoft.com/office/officeart/2005/8/layout/lProcess2"/>
    <dgm:cxn modelId="{AA041FF0-98F5-49C9-8B2F-8BF613D9664C}" type="presParOf" srcId="{44057E4B-6C07-4772-889A-5704F0AFDB18}" destId="{2B597A36-7E4B-4943-83C9-CF02F99C15BC}" srcOrd="0" destOrd="0" presId="urn:microsoft.com/office/officeart/2005/8/layout/lProcess2"/>
    <dgm:cxn modelId="{EA6BEC41-2B79-493D-8401-0FD292A983C6}" type="presParOf" srcId="{44057E4B-6C07-4772-889A-5704F0AFDB18}" destId="{077DD3F1-DD89-46C6-AE9C-533912482DC2}" srcOrd="1" destOrd="0" presId="urn:microsoft.com/office/officeart/2005/8/layout/lProcess2"/>
    <dgm:cxn modelId="{F76604CE-6BAD-4F8F-A78A-7028E88F50E0}" type="presParOf" srcId="{44057E4B-6C07-4772-889A-5704F0AFDB18}" destId="{1C0FF001-AB35-4505-9B66-EC18136E6459}" srcOrd="2" destOrd="0" presId="urn:microsoft.com/office/officeart/2005/8/layout/lProcess2"/>
    <dgm:cxn modelId="{A6EA6124-20C5-4A95-B828-299A41114B4C}" type="presParOf" srcId="{44057E4B-6C07-4772-889A-5704F0AFDB18}" destId="{D3FF5443-F304-406E-A4D7-AC62FA7D1AF8}" srcOrd="3" destOrd="0" presId="urn:microsoft.com/office/officeart/2005/8/layout/lProcess2"/>
    <dgm:cxn modelId="{35DF07B2-6A9B-4CC8-B0F3-97ED7C1097F7}" type="presParOf" srcId="{44057E4B-6C07-4772-889A-5704F0AFDB18}" destId="{0A8178AF-043C-44D5-B33F-A782DB6152C8}" srcOrd="4" destOrd="0" presId="urn:microsoft.com/office/officeart/2005/8/layout/lProcess2"/>
    <dgm:cxn modelId="{D5E396BC-7A87-4823-A21F-306D8ACFBFA5}" type="presParOf" srcId="{44057E4B-6C07-4772-889A-5704F0AFDB18}" destId="{A8431142-EB24-44B8-B555-F0683951FCE6}" srcOrd="5" destOrd="0" presId="urn:microsoft.com/office/officeart/2005/8/layout/lProcess2"/>
    <dgm:cxn modelId="{E446ED47-C3A9-4DE5-BB9F-4916639DD0A3}" type="presParOf" srcId="{44057E4B-6C07-4772-889A-5704F0AFDB18}" destId="{06B0AA34-BB82-4D23-A388-35877B8A44E6}" srcOrd="6" destOrd="0" presId="urn:microsoft.com/office/officeart/2005/8/layout/lProcess2"/>
    <dgm:cxn modelId="{4189D95B-C5E6-454E-B38E-687311DFA934}" type="presParOf" srcId="{44057E4B-6C07-4772-889A-5704F0AFDB18}" destId="{B9692F33-17D8-4C6C-9A18-4ADA3F8C1263}" srcOrd="7" destOrd="0" presId="urn:microsoft.com/office/officeart/2005/8/layout/lProcess2"/>
    <dgm:cxn modelId="{A5614059-3C8F-483E-BD54-D18738F2E6BD}" type="presParOf" srcId="{44057E4B-6C07-4772-889A-5704F0AFDB18}" destId="{5604160A-93F1-428C-BC0D-9049AC54678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D9EB-4CAE-4C4D-9F8B-B7096F8ED7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374ED9E3-8FA3-4285-8DD6-1CA6EC52EA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IGUALDAD Y LIBRE  COMPETENCIA</a:t>
          </a:r>
        </a:p>
      </dgm:t>
    </dgm:pt>
    <dgm:pt modelId="{1C3B740E-157C-4580-8DD1-BFCF388E4C9C}" type="parTrans" cxnId="{982552ED-8BE0-4815-BA7D-4640129FDC31}">
      <dgm:prSet/>
      <dgm:spPr/>
      <dgm:t>
        <a:bodyPr/>
        <a:lstStyle/>
        <a:p>
          <a:endParaRPr lang="es-HN"/>
        </a:p>
      </dgm:t>
    </dgm:pt>
    <dgm:pt modelId="{54BA8099-4C0B-4D22-BBA3-E713C04B4311}" type="sibTrans" cxnId="{982552ED-8BE0-4815-BA7D-4640129FDC31}">
      <dgm:prSet/>
      <dgm:spPr>
        <a:solidFill>
          <a:srgbClr val="002060"/>
        </a:solidFill>
      </dgm:spPr>
      <dgm:t>
        <a:bodyPr/>
        <a:lstStyle/>
        <a:p>
          <a:endParaRPr lang="es-HN" dirty="0"/>
        </a:p>
      </dgm:t>
    </dgm:pt>
    <dgm:pt modelId="{4E074B9C-E42A-4D28-9BB7-1037A3C899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 EFICIENCIA</a:t>
          </a:r>
          <a:endParaRPr kumimoji="0" lang="en-US" b="0" i="0" u="sng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Times New Roman" pitchFamily="18" charset="0"/>
          </a:endParaRPr>
        </a:p>
      </dgm:t>
    </dgm:pt>
    <dgm:pt modelId="{6F966708-FFB3-437B-969F-3FBE34278347}" type="parTrans" cxnId="{F60A013E-522A-4F3D-A15B-34C8B00DF9E5}">
      <dgm:prSet/>
      <dgm:spPr/>
      <dgm:t>
        <a:bodyPr/>
        <a:lstStyle/>
        <a:p>
          <a:endParaRPr lang="es-HN"/>
        </a:p>
      </dgm:t>
    </dgm:pt>
    <dgm:pt modelId="{A62D122B-EAB8-45AF-B6DE-29BDEF2F72E8}" type="sibTrans" cxnId="{F60A013E-522A-4F3D-A15B-34C8B00DF9E5}">
      <dgm:prSet/>
      <dgm:spPr>
        <a:solidFill>
          <a:srgbClr val="002060"/>
        </a:solidFill>
      </dgm:spPr>
      <dgm:t>
        <a:bodyPr/>
        <a:lstStyle/>
        <a:p>
          <a:endParaRPr lang="es-HN" dirty="0"/>
        </a:p>
      </dgm:t>
    </dgm:pt>
    <dgm:pt modelId="{3F73362A-C84D-4FEB-8908-2E4B9ABBA1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1" i="0" u="none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PUBLICIDAD Y TRANSPARENCIA`	</a:t>
          </a:r>
          <a:endParaRPr kumimoji="0" lang="en-US" b="1" i="0" u="sng" strike="noStrike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Times New Roman" pitchFamily="18" charset="0"/>
          </a:endParaRPr>
        </a:p>
      </dgm:t>
    </dgm:pt>
    <dgm:pt modelId="{F5421772-EC32-410E-A6B6-02DA7EB04070}" type="parTrans" cxnId="{D94F170A-3F5A-485F-9860-3EBD0FE2A780}">
      <dgm:prSet/>
      <dgm:spPr/>
      <dgm:t>
        <a:bodyPr/>
        <a:lstStyle/>
        <a:p>
          <a:endParaRPr lang="es-HN"/>
        </a:p>
      </dgm:t>
    </dgm:pt>
    <dgm:pt modelId="{36FBB8BF-C8BD-479E-9C99-47D58A44F003}" type="sibTrans" cxnId="{D94F170A-3F5A-485F-9860-3EBD0FE2A780}">
      <dgm:prSet/>
      <dgm:spPr>
        <a:solidFill>
          <a:srgbClr val="002060"/>
        </a:solidFill>
      </dgm:spPr>
      <dgm:t>
        <a:bodyPr/>
        <a:lstStyle/>
        <a:p>
          <a:endParaRPr lang="es-HN" dirty="0"/>
        </a:p>
      </dgm:t>
    </dgm:pt>
    <dgm:pt modelId="{D3E1FC2B-FD38-4131-9040-61E3F784AA16}" type="pres">
      <dgm:prSet presAssocID="{8A4ED9EB-4CAE-4C4D-9F8B-B7096F8ED7D4}" presName="cycle" presStyleCnt="0">
        <dgm:presLayoutVars>
          <dgm:dir/>
          <dgm:resizeHandles val="exact"/>
        </dgm:presLayoutVars>
      </dgm:prSet>
      <dgm:spPr/>
    </dgm:pt>
    <dgm:pt modelId="{456F7615-7AD7-43B3-857D-0B74BAB22DE7}" type="pres">
      <dgm:prSet presAssocID="{374ED9E3-8FA3-4285-8DD6-1CA6EC52EA69}" presName="dummy" presStyleCnt="0"/>
      <dgm:spPr/>
    </dgm:pt>
    <dgm:pt modelId="{C9B9E575-CFCF-441F-B8E3-E3269F9050A9}" type="pres">
      <dgm:prSet presAssocID="{374ED9E3-8FA3-4285-8DD6-1CA6EC52EA69}" presName="node" presStyleLbl="revTx" presStyleIdx="0" presStyleCnt="3" custRadScaleRad="136203" custRadScaleInc="1798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97965D4-DA14-41DC-95AB-649A6D7FCC0E}" type="pres">
      <dgm:prSet presAssocID="{54BA8099-4C0B-4D22-BBA3-E713C04B4311}" presName="sibTrans" presStyleLbl="node1" presStyleIdx="0" presStyleCnt="3" custScaleX="88043"/>
      <dgm:spPr/>
      <dgm:t>
        <a:bodyPr/>
        <a:lstStyle/>
        <a:p>
          <a:endParaRPr lang="es-HN"/>
        </a:p>
      </dgm:t>
    </dgm:pt>
    <dgm:pt modelId="{B5F38C81-389A-4D4B-AF83-6A0B15F3E3AB}" type="pres">
      <dgm:prSet presAssocID="{4E074B9C-E42A-4D28-9BB7-1037A3C899A6}" presName="dummy" presStyleCnt="0"/>
      <dgm:spPr/>
    </dgm:pt>
    <dgm:pt modelId="{7C0D45B5-BF31-4763-A8A7-D1F1AE227067}" type="pres">
      <dgm:prSet presAssocID="{4E074B9C-E42A-4D28-9BB7-1037A3C899A6}" presName="node" presStyleLbl="revTx" presStyleIdx="1" presStyleCnt="3" custScaleX="75771" custScaleY="8576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271677A-63EE-4381-87C5-E963A29FE7DB}" type="pres">
      <dgm:prSet presAssocID="{A62D122B-EAB8-45AF-B6DE-29BDEF2F72E8}" presName="sibTrans" presStyleLbl="node1" presStyleIdx="1" presStyleCnt="3" custScaleX="95696" custScaleY="101518" custLinFactNeighborX="6782" custLinFactNeighborY="635"/>
      <dgm:spPr/>
      <dgm:t>
        <a:bodyPr/>
        <a:lstStyle/>
        <a:p>
          <a:endParaRPr lang="es-HN"/>
        </a:p>
      </dgm:t>
    </dgm:pt>
    <dgm:pt modelId="{083B7793-5342-44AB-BA09-46CAEA92CA1D}" type="pres">
      <dgm:prSet presAssocID="{3F73362A-C84D-4FEB-8908-2E4B9ABBA105}" presName="dummy" presStyleCnt="0"/>
      <dgm:spPr/>
    </dgm:pt>
    <dgm:pt modelId="{4A71AE62-B49C-4297-8D28-30A9A2BCF656}" type="pres">
      <dgm:prSet presAssocID="{3F73362A-C84D-4FEB-8908-2E4B9ABBA105}" presName="node" presStyleLbl="revTx" presStyleIdx="2" presStyleCnt="3" custRadScaleRad="128265" custRadScaleInc="-2366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11F6323-21F8-4104-9288-F87D275A5D06}" type="pres">
      <dgm:prSet presAssocID="{36FBB8BF-C8BD-479E-9C99-47D58A44F003}" presName="sibTrans" presStyleLbl="node1" presStyleIdx="2" presStyleCnt="3" custLinFactNeighborX="145" custLinFactNeighborY="13215"/>
      <dgm:spPr/>
      <dgm:t>
        <a:bodyPr/>
        <a:lstStyle/>
        <a:p>
          <a:endParaRPr lang="es-HN"/>
        </a:p>
      </dgm:t>
    </dgm:pt>
  </dgm:ptLst>
  <dgm:cxnLst>
    <dgm:cxn modelId="{48A5769A-8BCE-49F3-BC96-0C8A255C6962}" type="presOf" srcId="{8A4ED9EB-4CAE-4C4D-9F8B-B7096F8ED7D4}" destId="{D3E1FC2B-FD38-4131-9040-61E3F784AA16}" srcOrd="0" destOrd="0" presId="urn:microsoft.com/office/officeart/2005/8/layout/cycle1"/>
    <dgm:cxn modelId="{D94F170A-3F5A-485F-9860-3EBD0FE2A780}" srcId="{8A4ED9EB-4CAE-4C4D-9F8B-B7096F8ED7D4}" destId="{3F73362A-C84D-4FEB-8908-2E4B9ABBA105}" srcOrd="2" destOrd="0" parTransId="{F5421772-EC32-410E-A6B6-02DA7EB04070}" sibTransId="{36FBB8BF-C8BD-479E-9C99-47D58A44F003}"/>
    <dgm:cxn modelId="{F7CD7C81-7BEA-44E5-AA94-1130CEEE8406}" type="presOf" srcId="{A62D122B-EAB8-45AF-B6DE-29BDEF2F72E8}" destId="{6271677A-63EE-4381-87C5-E963A29FE7DB}" srcOrd="0" destOrd="0" presId="urn:microsoft.com/office/officeart/2005/8/layout/cycle1"/>
    <dgm:cxn modelId="{C1125D2A-4669-4408-96CB-0A81E50A6628}" type="presOf" srcId="{54BA8099-4C0B-4D22-BBA3-E713C04B4311}" destId="{297965D4-DA14-41DC-95AB-649A6D7FCC0E}" srcOrd="0" destOrd="0" presId="urn:microsoft.com/office/officeart/2005/8/layout/cycle1"/>
    <dgm:cxn modelId="{A1911EE7-10B0-42BF-B9AE-60D4C2B392F4}" type="presOf" srcId="{374ED9E3-8FA3-4285-8DD6-1CA6EC52EA69}" destId="{C9B9E575-CFCF-441F-B8E3-E3269F9050A9}" srcOrd="0" destOrd="0" presId="urn:microsoft.com/office/officeart/2005/8/layout/cycle1"/>
    <dgm:cxn modelId="{F60A013E-522A-4F3D-A15B-34C8B00DF9E5}" srcId="{8A4ED9EB-4CAE-4C4D-9F8B-B7096F8ED7D4}" destId="{4E074B9C-E42A-4D28-9BB7-1037A3C899A6}" srcOrd="1" destOrd="0" parTransId="{6F966708-FFB3-437B-969F-3FBE34278347}" sibTransId="{A62D122B-EAB8-45AF-B6DE-29BDEF2F72E8}"/>
    <dgm:cxn modelId="{5CED4424-3B5D-4FBB-9EB3-FDE4F8269205}" type="presOf" srcId="{36FBB8BF-C8BD-479E-9C99-47D58A44F003}" destId="{011F6323-21F8-4104-9288-F87D275A5D06}" srcOrd="0" destOrd="0" presId="urn:microsoft.com/office/officeart/2005/8/layout/cycle1"/>
    <dgm:cxn modelId="{784ACCF6-DE7E-4FEA-8705-3A3F0089F83F}" type="presOf" srcId="{3F73362A-C84D-4FEB-8908-2E4B9ABBA105}" destId="{4A71AE62-B49C-4297-8D28-30A9A2BCF656}" srcOrd="0" destOrd="0" presId="urn:microsoft.com/office/officeart/2005/8/layout/cycle1"/>
    <dgm:cxn modelId="{743BD320-C31D-4C60-9CF9-FB5C1DCB7B0C}" type="presOf" srcId="{4E074B9C-E42A-4D28-9BB7-1037A3C899A6}" destId="{7C0D45B5-BF31-4763-A8A7-D1F1AE227067}" srcOrd="0" destOrd="0" presId="urn:microsoft.com/office/officeart/2005/8/layout/cycle1"/>
    <dgm:cxn modelId="{982552ED-8BE0-4815-BA7D-4640129FDC31}" srcId="{8A4ED9EB-4CAE-4C4D-9F8B-B7096F8ED7D4}" destId="{374ED9E3-8FA3-4285-8DD6-1CA6EC52EA69}" srcOrd="0" destOrd="0" parTransId="{1C3B740E-157C-4580-8DD1-BFCF388E4C9C}" sibTransId="{54BA8099-4C0B-4D22-BBA3-E713C04B4311}"/>
    <dgm:cxn modelId="{99DAB35D-5306-4C12-B115-B4515E8BFD2A}" type="presParOf" srcId="{D3E1FC2B-FD38-4131-9040-61E3F784AA16}" destId="{456F7615-7AD7-43B3-857D-0B74BAB22DE7}" srcOrd="0" destOrd="0" presId="urn:microsoft.com/office/officeart/2005/8/layout/cycle1"/>
    <dgm:cxn modelId="{B598ADBA-4509-4FED-811D-D484D2B1EF31}" type="presParOf" srcId="{D3E1FC2B-FD38-4131-9040-61E3F784AA16}" destId="{C9B9E575-CFCF-441F-B8E3-E3269F9050A9}" srcOrd="1" destOrd="0" presId="urn:microsoft.com/office/officeart/2005/8/layout/cycle1"/>
    <dgm:cxn modelId="{F0D56416-03D7-426E-9797-4349E0B7E73C}" type="presParOf" srcId="{D3E1FC2B-FD38-4131-9040-61E3F784AA16}" destId="{297965D4-DA14-41DC-95AB-649A6D7FCC0E}" srcOrd="2" destOrd="0" presId="urn:microsoft.com/office/officeart/2005/8/layout/cycle1"/>
    <dgm:cxn modelId="{E420A93E-4DA3-40E7-B504-CB1FE85DB9C1}" type="presParOf" srcId="{D3E1FC2B-FD38-4131-9040-61E3F784AA16}" destId="{B5F38C81-389A-4D4B-AF83-6A0B15F3E3AB}" srcOrd="3" destOrd="0" presId="urn:microsoft.com/office/officeart/2005/8/layout/cycle1"/>
    <dgm:cxn modelId="{E76ADE93-4F4B-4618-A858-00F3B099877B}" type="presParOf" srcId="{D3E1FC2B-FD38-4131-9040-61E3F784AA16}" destId="{7C0D45B5-BF31-4763-A8A7-D1F1AE227067}" srcOrd="4" destOrd="0" presId="urn:microsoft.com/office/officeart/2005/8/layout/cycle1"/>
    <dgm:cxn modelId="{967A07CA-4420-4FDC-A2BC-AD4BE61B5179}" type="presParOf" srcId="{D3E1FC2B-FD38-4131-9040-61E3F784AA16}" destId="{6271677A-63EE-4381-87C5-E963A29FE7DB}" srcOrd="5" destOrd="0" presId="urn:microsoft.com/office/officeart/2005/8/layout/cycle1"/>
    <dgm:cxn modelId="{DEA658A6-47EA-4219-A6F0-C96E8D533309}" type="presParOf" srcId="{D3E1FC2B-FD38-4131-9040-61E3F784AA16}" destId="{083B7793-5342-44AB-BA09-46CAEA92CA1D}" srcOrd="6" destOrd="0" presId="urn:microsoft.com/office/officeart/2005/8/layout/cycle1"/>
    <dgm:cxn modelId="{A833701A-7662-478F-9070-A96AB72C9D30}" type="presParOf" srcId="{D3E1FC2B-FD38-4131-9040-61E3F784AA16}" destId="{4A71AE62-B49C-4297-8D28-30A9A2BCF656}" srcOrd="7" destOrd="0" presId="urn:microsoft.com/office/officeart/2005/8/layout/cycle1"/>
    <dgm:cxn modelId="{93DAE95E-2173-4F5F-8E6F-9DC09557F925}" type="presParOf" srcId="{D3E1FC2B-FD38-4131-9040-61E3F784AA16}" destId="{011F6323-21F8-4104-9288-F87D275A5D0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D11DD-A832-4901-9C14-C164E4B297CE}">
      <dsp:nvSpPr>
        <dsp:cNvPr id="0" name=""/>
        <dsp:cNvSpPr/>
      </dsp:nvSpPr>
      <dsp:spPr>
        <a:xfrm rot="2590689">
          <a:off x="3053623" y="3246739"/>
          <a:ext cx="668242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668242" y="2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C89D4-2949-486A-99EC-410C1AF55467}">
      <dsp:nvSpPr>
        <dsp:cNvPr id="0" name=""/>
        <dsp:cNvSpPr/>
      </dsp:nvSpPr>
      <dsp:spPr>
        <a:xfrm rot="150804">
          <a:off x="3143708" y="2339594"/>
          <a:ext cx="801574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801574" y="2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B7196-39E6-4B6A-BD9A-34B72FA8CDD1}">
      <dsp:nvSpPr>
        <dsp:cNvPr id="0" name=""/>
        <dsp:cNvSpPr/>
      </dsp:nvSpPr>
      <dsp:spPr>
        <a:xfrm rot="19139142">
          <a:off x="3047291" y="1352196"/>
          <a:ext cx="788759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788759" y="2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22209-5977-4E73-8CB2-EBD6F4825028}">
      <dsp:nvSpPr>
        <dsp:cNvPr id="0" name=""/>
        <dsp:cNvSpPr/>
      </dsp:nvSpPr>
      <dsp:spPr>
        <a:xfrm>
          <a:off x="1254095" y="1199252"/>
          <a:ext cx="2223528" cy="22235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DAD13-DE2A-4727-B420-7B8D8068364C}">
      <dsp:nvSpPr>
        <dsp:cNvPr id="0" name=""/>
        <dsp:cNvSpPr/>
      </dsp:nvSpPr>
      <dsp:spPr>
        <a:xfrm>
          <a:off x="3575516" y="11731"/>
          <a:ext cx="1334116" cy="1334116"/>
        </a:xfrm>
        <a:prstGeom prst="ellipse">
          <a:avLst/>
        </a:prstGeom>
        <a:solidFill>
          <a:schemeClr val="tx2">
            <a:lumMod val="75000"/>
            <a:alpha val="7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Modulo de </a:t>
          </a:r>
          <a:r>
            <a:rPr lang="en-US" sz="1600" kern="1200" dirty="0" err="1" smtClean="0"/>
            <a:t>Difusión</a:t>
          </a:r>
          <a:endParaRPr lang="en-US" sz="1600" kern="1200" dirty="0"/>
        </a:p>
      </dsp:txBody>
      <dsp:txXfrm>
        <a:off x="3770893" y="207108"/>
        <a:ext cx="943362" cy="943362"/>
      </dsp:txXfrm>
    </dsp:sp>
    <dsp:sp modelId="{70AE3CBF-2232-41A6-9D6F-36A57FFA5FE4}">
      <dsp:nvSpPr>
        <dsp:cNvPr id="0" name=""/>
        <dsp:cNvSpPr/>
      </dsp:nvSpPr>
      <dsp:spPr>
        <a:xfrm>
          <a:off x="5043045" y="11731"/>
          <a:ext cx="2001175" cy="133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Licitaciones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Públicas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y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Privadas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Concursos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Públicos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y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Privados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Compras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menores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Precalificaciones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Contrataciones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Directas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</dsp:txBody>
      <dsp:txXfrm>
        <a:off x="5043045" y="11731"/>
        <a:ext cx="2001175" cy="1334116"/>
      </dsp:txXfrm>
    </dsp:sp>
    <dsp:sp modelId="{4FBB2D2E-D535-4093-9151-F23C752A4060}">
      <dsp:nvSpPr>
        <dsp:cNvPr id="0" name=""/>
        <dsp:cNvSpPr/>
      </dsp:nvSpPr>
      <dsp:spPr>
        <a:xfrm>
          <a:off x="3944256" y="1742523"/>
          <a:ext cx="1334116" cy="133411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Registro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Contratos</a:t>
          </a:r>
          <a:endParaRPr lang="en-US" sz="1600" kern="1200" dirty="0"/>
        </a:p>
      </dsp:txBody>
      <dsp:txXfrm>
        <a:off x="4139633" y="1937900"/>
        <a:ext cx="943362" cy="943362"/>
      </dsp:txXfrm>
    </dsp:sp>
    <dsp:sp modelId="{007A83B6-2C0F-4AB2-96CC-D925693E54D7}">
      <dsp:nvSpPr>
        <dsp:cNvPr id="0" name=""/>
        <dsp:cNvSpPr/>
      </dsp:nvSpPr>
      <dsp:spPr>
        <a:xfrm>
          <a:off x="5411784" y="1742523"/>
          <a:ext cx="2001175" cy="133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Contratos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Ordenes</a:t>
          </a:r>
          <a:r>
            <a:rPr lang="en-US" sz="1600" kern="1200" dirty="0" smtClean="0">
              <a:latin typeface="Aparajita" pitchFamily="34" charset="0"/>
              <a:cs typeface="Aparajita" pitchFamily="34" charset="0"/>
            </a:rPr>
            <a:t> de </a:t>
          </a: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Compra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Garantías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parajita" pitchFamily="34" charset="0"/>
              <a:cs typeface="Aparajita" pitchFamily="34" charset="0"/>
            </a:rPr>
            <a:t>Sanciones</a:t>
          </a:r>
          <a:endParaRPr lang="en-US" sz="1600" kern="1200" dirty="0">
            <a:latin typeface="Aparajita" pitchFamily="34" charset="0"/>
            <a:cs typeface="Aparajita" pitchFamily="34" charset="0"/>
          </a:endParaRPr>
        </a:p>
      </dsp:txBody>
      <dsp:txXfrm>
        <a:off x="5411784" y="1742523"/>
        <a:ext cx="2001175" cy="1334116"/>
      </dsp:txXfrm>
    </dsp:sp>
    <dsp:sp modelId="{94E9CDC4-6D72-43DA-A4D8-9D7AEEA2D6C9}">
      <dsp:nvSpPr>
        <dsp:cNvPr id="0" name=""/>
        <dsp:cNvSpPr/>
      </dsp:nvSpPr>
      <dsp:spPr>
        <a:xfrm>
          <a:off x="3450776" y="3287917"/>
          <a:ext cx="1334116" cy="1334116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PACC</a:t>
          </a:r>
          <a:endParaRPr lang="en-US" sz="1600" kern="1200" dirty="0"/>
        </a:p>
      </dsp:txBody>
      <dsp:txXfrm>
        <a:off x="3646153" y="3483294"/>
        <a:ext cx="943362" cy="943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E666D-063E-4912-8612-3A152A199DF8}">
      <dsp:nvSpPr>
        <dsp:cNvPr id="0" name=""/>
        <dsp:cNvSpPr/>
      </dsp:nvSpPr>
      <dsp:spPr>
        <a:xfrm>
          <a:off x="4000" y="0"/>
          <a:ext cx="3848138" cy="4104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400" kern="1200" dirty="0" smtClean="0"/>
            <a:t>GESTIÓN ADMINISTRATIVA</a:t>
          </a:r>
          <a:endParaRPr lang="es-HN" sz="3400" kern="1200" dirty="0"/>
        </a:p>
      </dsp:txBody>
      <dsp:txXfrm>
        <a:off x="4000" y="0"/>
        <a:ext cx="3848138" cy="1231336"/>
      </dsp:txXfrm>
    </dsp:sp>
    <dsp:sp modelId="{F848D278-AB68-42CB-9E95-D274ECFA9E86}">
      <dsp:nvSpPr>
        <dsp:cNvPr id="0" name=""/>
        <dsp:cNvSpPr/>
      </dsp:nvSpPr>
      <dsp:spPr>
        <a:xfrm>
          <a:off x="388814" y="1232113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Publicación del Aviso de Prensa/Envío de Invitación</a:t>
          </a:r>
          <a:endParaRPr lang="es-HN" sz="1400" kern="1200" dirty="0"/>
        </a:p>
      </dsp:txBody>
      <dsp:txXfrm>
        <a:off x="402721" y="1246020"/>
        <a:ext cx="3050696" cy="447014"/>
      </dsp:txXfrm>
    </dsp:sp>
    <dsp:sp modelId="{3BB52251-D5EF-4D4A-832A-4B693B4B5DC7}">
      <dsp:nvSpPr>
        <dsp:cNvPr id="0" name=""/>
        <dsp:cNvSpPr/>
      </dsp:nvSpPr>
      <dsp:spPr>
        <a:xfrm>
          <a:off x="388814" y="1779992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Disponibilidad Pliego de Condiciones</a:t>
          </a:r>
          <a:endParaRPr lang="es-HN" sz="1400" kern="1200" dirty="0"/>
        </a:p>
      </dsp:txBody>
      <dsp:txXfrm>
        <a:off x="402721" y="1793899"/>
        <a:ext cx="3050696" cy="447014"/>
      </dsp:txXfrm>
    </dsp:sp>
    <dsp:sp modelId="{530842D8-ADEA-4409-81AC-EB659ABC6402}">
      <dsp:nvSpPr>
        <dsp:cNvPr id="0" name=""/>
        <dsp:cNvSpPr/>
      </dsp:nvSpPr>
      <dsp:spPr>
        <a:xfrm>
          <a:off x="388814" y="2327870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Acta de Recepción y Apertura de Ofertas</a:t>
          </a:r>
          <a:endParaRPr lang="es-HN" sz="1400" kern="1200" dirty="0"/>
        </a:p>
      </dsp:txBody>
      <dsp:txXfrm>
        <a:off x="402721" y="2341777"/>
        <a:ext cx="3050696" cy="447014"/>
      </dsp:txXfrm>
    </dsp:sp>
    <dsp:sp modelId="{08094D77-11C0-4C40-B3BE-9FBF4200F8A9}">
      <dsp:nvSpPr>
        <dsp:cNvPr id="0" name=""/>
        <dsp:cNvSpPr/>
      </dsp:nvSpPr>
      <dsp:spPr>
        <a:xfrm>
          <a:off x="388814" y="2875749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Resolución de Adjudicación</a:t>
          </a:r>
          <a:endParaRPr lang="es-HN" sz="1400" kern="1200" dirty="0"/>
        </a:p>
      </dsp:txBody>
      <dsp:txXfrm>
        <a:off x="402721" y="2889656"/>
        <a:ext cx="3050696" cy="447014"/>
      </dsp:txXfrm>
    </dsp:sp>
    <dsp:sp modelId="{0E364435-0AE8-49FC-8F73-610C7DA66F93}">
      <dsp:nvSpPr>
        <dsp:cNvPr id="0" name=""/>
        <dsp:cNvSpPr/>
      </dsp:nvSpPr>
      <dsp:spPr>
        <a:xfrm>
          <a:off x="388814" y="3423628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Contrato</a:t>
          </a:r>
          <a:endParaRPr lang="es-HN" sz="1400" kern="1200" dirty="0"/>
        </a:p>
      </dsp:txBody>
      <dsp:txXfrm>
        <a:off x="402721" y="3437535"/>
        <a:ext cx="3050696" cy="447014"/>
      </dsp:txXfrm>
    </dsp:sp>
    <dsp:sp modelId="{2A1B49F9-0D1D-48F9-886B-DAD4CB60EF4C}">
      <dsp:nvSpPr>
        <dsp:cNvPr id="0" name=""/>
        <dsp:cNvSpPr/>
      </dsp:nvSpPr>
      <dsp:spPr>
        <a:xfrm>
          <a:off x="4140749" y="0"/>
          <a:ext cx="3848138" cy="410445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400" kern="1200" dirty="0" smtClean="0">
              <a:solidFill>
                <a:schemeClr val="bg1"/>
              </a:solidFill>
            </a:rPr>
            <a:t>HONDUCOMPRAS</a:t>
          </a:r>
          <a:endParaRPr lang="es-HN" sz="3400" kern="1200" dirty="0">
            <a:solidFill>
              <a:schemeClr val="bg1"/>
            </a:solidFill>
          </a:endParaRPr>
        </a:p>
      </dsp:txBody>
      <dsp:txXfrm>
        <a:off x="4140749" y="0"/>
        <a:ext cx="3848138" cy="1231336"/>
      </dsp:txXfrm>
    </dsp:sp>
    <dsp:sp modelId="{2B597A36-7E4B-4943-83C9-CF02F99C15BC}">
      <dsp:nvSpPr>
        <dsp:cNvPr id="0" name=""/>
        <dsp:cNvSpPr/>
      </dsp:nvSpPr>
      <dsp:spPr>
        <a:xfrm>
          <a:off x="4525563" y="1232113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Publicación del Aviso de Prensa/Envío de Invitación</a:t>
          </a:r>
          <a:endParaRPr lang="es-HN" sz="1400" kern="1200" dirty="0"/>
        </a:p>
      </dsp:txBody>
      <dsp:txXfrm>
        <a:off x="4539470" y="1246020"/>
        <a:ext cx="3050696" cy="447014"/>
      </dsp:txXfrm>
    </dsp:sp>
    <dsp:sp modelId="{1C0FF001-AB35-4505-9B66-EC18136E6459}">
      <dsp:nvSpPr>
        <dsp:cNvPr id="0" name=""/>
        <dsp:cNvSpPr/>
      </dsp:nvSpPr>
      <dsp:spPr>
        <a:xfrm>
          <a:off x="4525563" y="1779992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Disponibilidad Pliego de Condiciones</a:t>
          </a:r>
          <a:endParaRPr lang="es-HN" sz="1400" kern="1200" dirty="0"/>
        </a:p>
      </dsp:txBody>
      <dsp:txXfrm>
        <a:off x="4539470" y="1793899"/>
        <a:ext cx="3050696" cy="447014"/>
      </dsp:txXfrm>
    </dsp:sp>
    <dsp:sp modelId="{0A8178AF-043C-44D5-B33F-A782DB6152C8}">
      <dsp:nvSpPr>
        <dsp:cNvPr id="0" name=""/>
        <dsp:cNvSpPr/>
      </dsp:nvSpPr>
      <dsp:spPr>
        <a:xfrm>
          <a:off x="4525563" y="2327870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smtClean="0"/>
            <a:t>Acta de Recepción y Apertura de Ofertas</a:t>
          </a:r>
          <a:endParaRPr lang="es-HN" sz="1400" kern="1200" dirty="0"/>
        </a:p>
      </dsp:txBody>
      <dsp:txXfrm>
        <a:off x="4539470" y="2341777"/>
        <a:ext cx="3050696" cy="447014"/>
      </dsp:txXfrm>
    </dsp:sp>
    <dsp:sp modelId="{06B0AA34-BB82-4D23-A388-35877B8A44E6}">
      <dsp:nvSpPr>
        <dsp:cNvPr id="0" name=""/>
        <dsp:cNvSpPr/>
      </dsp:nvSpPr>
      <dsp:spPr>
        <a:xfrm>
          <a:off x="4525563" y="2875749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Resolución de Adjudicación</a:t>
          </a:r>
          <a:endParaRPr lang="es-HN" sz="1400" kern="1200" dirty="0"/>
        </a:p>
      </dsp:txBody>
      <dsp:txXfrm>
        <a:off x="4539470" y="2889656"/>
        <a:ext cx="3050696" cy="447014"/>
      </dsp:txXfrm>
    </dsp:sp>
    <dsp:sp modelId="{5604160A-93F1-428C-BC0D-9049AC54678B}">
      <dsp:nvSpPr>
        <dsp:cNvPr id="0" name=""/>
        <dsp:cNvSpPr/>
      </dsp:nvSpPr>
      <dsp:spPr>
        <a:xfrm>
          <a:off x="4525563" y="3423628"/>
          <a:ext cx="3078510" cy="47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kern="1200" dirty="0" smtClean="0"/>
            <a:t>Contrato</a:t>
          </a:r>
          <a:endParaRPr lang="es-HN" sz="1400" kern="1200" dirty="0"/>
        </a:p>
      </dsp:txBody>
      <dsp:txXfrm>
        <a:off x="4539470" y="3437535"/>
        <a:ext cx="3050696" cy="447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E575-CFCF-441F-B8E3-E3269F9050A9}">
      <dsp:nvSpPr>
        <dsp:cNvPr id="0" name=""/>
        <dsp:cNvSpPr/>
      </dsp:nvSpPr>
      <dsp:spPr>
        <a:xfrm>
          <a:off x="4952205" y="363557"/>
          <a:ext cx="1782408" cy="1782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500" b="1" i="0" u="none" strike="noStrike" kern="1200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IGUALDAD Y LIBRE  COMPETENCIA</a:t>
          </a:r>
        </a:p>
      </dsp:txBody>
      <dsp:txXfrm>
        <a:off x="4952205" y="363557"/>
        <a:ext cx="1782408" cy="1782408"/>
      </dsp:txXfrm>
    </dsp:sp>
    <dsp:sp modelId="{297965D4-DA14-41DC-95AB-649A6D7FCC0E}">
      <dsp:nvSpPr>
        <dsp:cNvPr id="0" name=""/>
        <dsp:cNvSpPr/>
      </dsp:nvSpPr>
      <dsp:spPr>
        <a:xfrm>
          <a:off x="2448265" y="-74785"/>
          <a:ext cx="3707733" cy="4211275"/>
        </a:xfrm>
        <a:prstGeom prst="circularArrow">
          <a:avLst>
            <a:gd name="adj1" fmla="val 8253"/>
            <a:gd name="adj2" fmla="val 576531"/>
            <a:gd name="adj3" fmla="val 4732898"/>
            <a:gd name="adj4" fmla="val 229035"/>
            <a:gd name="adj5" fmla="val 9629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D45B5-BF31-4763-A8A7-D1F1AE227067}">
      <dsp:nvSpPr>
        <dsp:cNvPr id="0" name=""/>
        <dsp:cNvSpPr/>
      </dsp:nvSpPr>
      <dsp:spPr>
        <a:xfrm>
          <a:off x="2997133" y="3132343"/>
          <a:ext cx="1350549" cy="152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500" b="1" i="0" u="none" strike="noStrike" kern="1200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 EFICIENCIA</a:t>
          </a:r>
          <a:endParaRPr kumimoji="0" lang="en-US" sz="1500" b="0" i="0" u="sng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Times New Roman" pitchFamily="18" charset="0"/>
          </a:endParaRPr>
        </a:p>
      </dsp:txBody>
      <dsp:txXfrm>
        <a:off x="2997133" y="3132343"/>
        <a:ext cx="1350549" cy="1528647"/>
      </dsp:txXfrm>
    </dsp:sp>
    <dsp:sp modelId="{6271677A-63EE-4381-87C5-E963A29FE7DB}">
      <dsp:nvSpPr>
        <dsp:cNvPr id="0" name=""/>
        <dsp:cNvSpPr/>
      </dsp:nvSpPr>
      <dsp:spPr>
        <a:xfrm>
          <a:off x="1440156" y="-71989"/>
          <a:ext cx="4030022" cy="4275202"/>
        </a:xfrm>
        <a:prstGeom prst="circularArrow">
          <a:avLst>
            <a:gd name="adj1" fmla="val 8253"/>
            <a:gd name="adj2" fmla="val 576531"/>
            <a:gd name="adj3" fmla="val 9740853"/>
            <a:gd name="adj4" fmla="val 5743382"/>
            <a:gd name="adj5" fmla="val 9629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1AE62-B49C-4297-8D28-30A9A2BCF656}">
      <dsp:nvSpPr>
        <dsp:cNvPr id="0" name=""/>
        <dsp:cNvSpPr/>
      </dsp:nvSpPr>
      <dsp:spPr>
        <a:xfrm>
          <a:off x="704285" y="498409"/>
          <a:ext cx="1782408" cy="1782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500" b="1" i="0" u="none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500" b="1" i="0" u="none" strike="noStrike" kern="1200" cap="none" normalizeH="0" baseline="0" dirty="0" smtClean="0">
              <a:ln>
                <a:noFill/>
              </a:ln>
              <a:solidFill>
                <a:srgbClr val="1F5FA0"/>
              </a:solidFill>
              <a:effectLst/>
              <a:latin typeface="Arial" pitchFamily="34" charset="0"/>
            </a:rPr>
            <a:t>PUBLICIDAD Y TRANSPARENCIA`	</a:t>
          </a:r>
          <a:endParaRPr kumimoji="0" lang="en-US" sz="1500" b="1" i="0" u="sng" strike="noStrike" kern="1200" cap="none" normalizeH="0" baseline="0" dirty="0" smtClean="0">
            <a:ln>
              <a:noFill/>
            </a:ln>
            <a:solidFill>
              <a:srgbClr val="1F5FA0"/>
            </a:solidFill>
            <a:effectLst/>
            <a:latin typeface="Times New Roman" pitchFamily="18" charset="0"/>
          </a:endParaRPr>
        </a:p>
      </dsp:txBody>
      <dsp:txXfrm>
        <a:off x="704285" y="498409"/>
        <a:ext cx="1782408" cy="1782408"/>
      </dsp:txXfrm>
    </dsp:sp>
    <dsp:sp modelId="{011F6323-21F8-4104-9288-F87D275A5D06}">
      <dsp:nvSpPr>
        <dsp:cNvPr id="0" name=""/>
        <dsp:cNvSpPr/>
      </dsp:nvSpPr>
      <dsp:spPr>
        <a:xfrm>
          <a:off x="1639492" y="-239490"/>
          <a:ext cx="4211275" cy="4211275"/>
        </a:xfrm>
        <a:prstGeom prst="circularArrow">
          <a:avLst>
            <a:gd name="adj1" fmla="val 8253"/>
            <a:gd name="adj2" fmla="val 576531"/>
            <a:gd name="adj3" fmla="val 19033188"/>
            <a:gd name="adj4" fmla="val 12478769"/>
            <a:gd name="adj5" fmla="val 9629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3750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2458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7153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12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611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0968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985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954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9431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9423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59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0848-2DB1-4A06-9C6F-93A7ED77ABDD}" type="datetimeFigureOut">
              <a:rPr lang="es-HN" smtClean="0"/>
              <a:t>23/06/2013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6AA0-E902-40DA-9F52-7F0346B1A79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061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portada_powerpoint_mesa_de_ayu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5" y="1373729"/>
            <a:ext cx="5341590" cy="50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9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46" y="1484784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Normativa</a:t>
            </a:r>
          </a:p>
          <a:p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2132856"/>
            <a:ext cx="7596336" cy="40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17883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 smtClean="0">
                <a:solidFill>
                  <a:srgbClr val="1F5FA0"/>
                </a:solidFill>
                <a:latin typeface="Baskerville Old Face" pitchFamily="18" charset="0"/>
              </a:rPr>
              <a:t>	</a:t>
            </a:r>
            <a:r>
              <a:rPr lang="es-H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Búsqueda Avanzada</a:t>
            </a:r>
          </a:p>
          <a:p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	</a:t>
            </a:r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4" y="2358008"/>
            <a:ext cx="7655311" cy="368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17883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 smtClean="0">
                <a:solidFill>
                  <a:srgbClr val="1F5FA0"/>
                </a:solidFill>
                <a:latin typeface="Baskerville Old Face" pitchFamily="18" charset="0"/>
              </a:rPr>
              <a:t>	</a:t>
            </a:r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	</a:t>
            </a:r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1500"/>
            <a:ext cx="78009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CASO : Secretaría de Salud Pública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HN" dirty="0" smtClean="0"/>
              <a:t>Características de Publicación de Procesos </a:t>
            </a:r>
            <a:r>
              <a:rPr lang="es-HN" dirty="0" smtClean="0">
                <a:solidFill>
                  <a:srgbClr val="FF0000"/>
                </a:solidFill>
              </a:rPr>
              <a:t>Fraccionamiento</a:t>
            </a:r>
            <a:r>
              <a:rPr lang="es-HN" dirty="0" smtClean="0"/>
              <a:t>: (2 compras diferentes)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130480" cy="29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CASO : Secretaría de Salud Pública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HN" dirty="0" smtClean="0">
                <a:solidFill>
                  <a:srgbClr val="FF0000"/>
                </a:solidFill>
              </a:rPr>
              <a:t>Fraccionamiento</a:t>
            </a:r>
            <a:r>
              <a:rPr lang="es-HN" dirty="0" smtClean="0"/>
              <a:t>: (4 compras diferentes)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4" y="2304062"/>
            <a:ext cx="8534051" cy="389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CASO : Secretaría de Salud Pública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dirty="0"/>
              <a:t>2. </a:t>
            </a:r>
            <a:r>
              <a:rPr lang="es-HN" dirty="0">
                <a:solidFill>
                  <a:srgbClr val="FF0000"/>
                </a:solidFill>
              </a:rPr>
              <a:t>Resoluciones de Adjudicación </a:t>
            </a:r>
            <a:r>
              <a:rPr lang="es-HN" dirty="0" smtClean="0">
                <a:solidFill>
                  <a:srgbClr val="FF0000"/>
                </a:solidFill>
              </a:rPr>
              <a:t>incompletas</a:t>
            </a:r>
            <a:r>
              <a:rPr lang="es-HN" dirty="0" smtClean="0"/>
              <a:t>, no </a:t>
            </a:r>
            <a:r>
              <a:rPr lang="es-HN" dirty="0"/>
              <a:t>incluyen montos.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708919"/>
            <a:ext cx="2895076" cy="36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99" y="2264187"/>
            <a:ext cx="2982998" cy="39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CASO : Secretaría de Salud Pública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dirty="0"/>
              <a:t>3</a:t>
            </a:r>
            <a:r>
              <a:rPr lang="es-HN" dirty="0" smtClean="0"/>
              <a:t>. </a:t>
            </a:r>
            <a:r>
              <a:rPr lang="es-HN" dirty="0" smtClean="0">
                <a:solidFill>
                  <a:srgbClr val="FF0000"/>
                </a:solidFill>
              </a:rPr>
              <a:t>Actas de Recepción y Apertura de Ofertas son Ordenes de Compra</a:t>
            </a:r>
            <a:endParaRPr lang="es-H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9188"/>
            <a:ext cx="3016588" cy="42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17883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Contratos</a:t>
            </a:r>
            <a:endParaRPr lang="es-H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</a:t>
            </a:r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6" y="2139989"/>
            <a:ext cx="7064648" cy="428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8" y="692696"/>
            <a:ext cx="861080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11" y="1844824"/>
            <a:ext cx="8186057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  <a:latin typeface="David" pitchFamily="34" charset="-79"/>
                <a:cs typeface="David" pitchFamily="34" charset="-79"/>
              </a:rPr>
              <a:t>HONDUCOMPRAS </a:t>
            </a:r>
            <a:br>
              <a:rPr lang="en-US" sz="6600" dirty="0" smtClean="0">
                <a:solidFill>
                  <a:schemeClr val="accent1"/>
                </a:solidFill>
                <a:latin typeface="David" pitchFamily="34" charset="-79"/>
                <a:cs typeface="David" pitchFamily="34" charset="-79"/>
              </a:rPr>
            </a:br>
            <a:r>
              <a:rPr lang="es-HN" sz="3600" i="1" dirty="0" err="1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Enterate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QUE y COMO </a:t>
            </a:r>
            <a:b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</a:br>
            <a:r>
              <a:rPr lang="es-HN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compra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el Estado</a:t>
            </a:r>
            <a:endParaRPr lang="en-US" sz="3600" i="1" dirty="0">
              <a:solidFill>
                <a:schemeClr val="tx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33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</a:rPr>
              <a:t>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17883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Contratación Directa</a:t>
            </a:r>
            <a:endParaRPr lang="es-H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  <a:p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</a:t>
            </a:r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6013693" cy="36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325421" y="2373243"/>
            <a:ext cx="2511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2012: </a:t>
            </a:r>
            <a:r>
              <a:rPr lang="es-HN" sz="2400" i="1" dirty="0" smtClean="0">
                <a:latin typeface="Narkisim" pitchFamily="34" charset="-79"/>
                <a:cs typeface="Narkisim" pitchFamily="34" charset="-79"/>
              </a:rPr>
              <a:t>15 Compras Directas en HC</a:t>
            </a:r>
            <a:endParaRPr lang="es-HN" sz="2400" i="1" dirty="0">
              <a:latin typeface="Narkisim" pitchFamily="34" charset="-79"/>
              <a:cs typeface="Narkisim" pitchFamily="34" charset="-79"/>
            </a:endParaRPr>
          </a:p>
          <a:p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</a:t>
            </a:r>
            <a:endParaRPr lang="es-HN" dirty="0" smtClean="0">
              <a:solidFill>
                <a:srgbClr val="1F5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b="1" u="sng" dirty="0" smtClean="0">
                <a:solidFill>
                  <a:srgbClr val="1F5FA0"/>
                </a:solidFill>
              </a:rPr>
              <a:t>OTRAS</a:t>
            </a:r>
            <a:r>
              <a:rPr lang="es-HN" dirty="0" smtClean="0">
                <a:solidFill>
                  <a:srgbClr val="1F5FA0"/>
                </a:solidFill>
              </a:rPr>
              <a:t> SECCIONES DE INTERÉS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992" y="1844824"/>
            <a:ext cx="71117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400" dirty="0" smtClean="0">
                <a:solidFill>
                  <a:srgbClr val="00B0F0"/>
                </a:solidFill>
                <a:latin typeface="FrankRuehl" pitchFamily="34" charset="-79"/>
                <a:cs typeface="FrankRuehl" pitchFamily="34" charset="-79"/>
              </a:rPr>
              <a:t>Proveedores</a:t>
            </a:r>
          </a:p>
          <a:p>
            <a:pPr algn="ctr"/>
            <a:endParaRPr lang="es-HN" sz="4400" dirty="0" smtClean="0">
              <a:solidFill>
                <a:srgbClr val="00B0F0"/>
              </a:solidFill>
              <a:latin typeface="FrankRuehl" pitchFamily="34" charset="-79"/>
              <a:cs typeface="FrankRuehl" pitchFamily="34" charset="-79"/>
            </a:endParaRPr>
          </a:p>
          <a:p>
            <a:r>
              <a:rPr lang="es-HN" sz="4400" dirty="0" smtClean="0">
                <a:solidFill>
                  <a:srgbClr val="00B0F0"/>
                </a:solidFill>
                <a:latin typeface="FrankRuehl" pitchFamily="34" charset="-79"/>
                <a:cs typeface="FrankRuehl" pitchFamily="34" charset="-79"/>
              </a:rPr>
              <a:t>	PACC</a:t>
            </a:r>
          </a:p>
          <a:p>
            <a:pPr algn="ctr"/>
            <a:endParaRPr lang="es-HN" sz="4400" dirty="0" smtClean="0">
              <a:solidFill>
                <a:srgbClr val="00B0F0"/>
              </a:solidFill>
              <a:latin typeface="FrankRuehl" pitchFamily="34" charset="-79"/>
              <a:cs typeface="FrankRuehl" pitchFamily="34" charset="-79"/>
            </a:endParaRPr>
          </a:p>
          <a:p>
            <a:r>
              <a:rPr lang="es-HN" sz="4400" dirty="0" smtClean="0">
                <a:solidFill>
                  <a:srgbClr val="00B0F0"/>
                </a:solidFill>
                <a:latin typeface="FrankRuehl" pitchFamily="34" charset="-79"/>
                <a:cs typeface="FrankRuehl" pitchFamily="34" charset="-79"/>
              </a:rPr>
              <a:t>		Hospitales</a:t>
            </a:r>
            <a:endParaRPr lang="es-HN" sz="4400" dirty="0">
              <a:solidFill>
                <a:srgbClr val="00B0F0"/>
              </a:solidFill>
              <a:latin typeface="FrankRuehl" pitchFamily="34" charset="-79"/>
              <a:cs typeface="FrankRuehl" pitchFamily="34" charset="-79"/>
            </a:endParaRPr>
          </a:p>
          <a:p>
            <a:r>
              <a:rPr lang="es-HN" sz="5400" dirty="0" smtClean="0">
                <a:solidFill>
                  <a:srgbClr val="1F5FA0"/>
                </a:solidFill>
                <a:latin typeface="Aharoni" pitchFamily="2" charset="-79"/>
                <a:cs typeface="Aharoni" pitchFamily="2" charset="-79"/>
              </a:rPr>
              <a:t>			</a:t>
            </a:r>
            <a:endParaRPr lang="es-HN" dirty="0" smtClean="0">
              <a:solidFill>
                <a:srgbClr val="1F5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grafico visitas ubicacio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016"/>
            <a:ext cx="9144000" cy="4876800"/>
          </a:xfrm>
          <a:prstGeom prst="rect">
            <a:avLst/>
          </a:prstGeom>
        </p:spPr>
      </p:pic>
      <p:pic>
        <p:nvPicPr>
          <p:cNvPr id="7" name="Picture 6" descr="logo H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61" y="361312"/>
            <a:ext cx="3175000" cy="3175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097" y="737118"/>
            <a:ext cx="7543800" cy="639252"/>
          </a:xfrm>
        </p:spPr>
        <p:txBody>
          <a:bodyPr/>
          <a:lstStyle/>
          <a:p>
            <a:pPr lvl="0"/>
            <a:r>
              <a:rPr lang="es-HN" sz="2800" dirty="0" smtClean="0">
                <a:solidFill>
                  <a:srgbClr val="1F5FA0"/>
                </a:solidFill>
                <a:effectLst/>
              </a:rPr>
              <a:t>VISITAS POR UBICACIÓN</a:t>
            </a:r>
            <a:endParaRPr lang="en-US" sz="2800" dirty="0">
              <a:solidFill>
                <a:srgbClr val="1F5F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01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visitas al portal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contac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052"/>
            <a:ext cx="9144000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9097" y="737118"/>
            <a:ext cx="7543800" cy="639252"/>
          </a:xfrm>
        </p:spPr>
        <p:txBody>
          <a:bodyPr/>
          <a:lstStyle/>
          <a:p>
            <a:pPr lvl="0"/>
            <a:r>
              <a:rPr lang="es-HN" sz="2800" dirty="0" smtClean="0">
                <a:solidFill>
                  <a:srgbClr val="1F5FA0"/>
                </a:solidFill>
                <a:effectLst/>
              </a:rPr>
              <a:t>Consultas o asistencia? CONTACTANOS</a:t>
            </a:r>
            <a:endParaRPr lang="en-US" sz="2800" dirty="0">
              <a:solidFill>
                <a:srgbClr val="1F5F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0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660" y="2204864"/>
            <a:ext cx="76653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400" dirty="0">
                <a:solidFill>
                  <a:srgbClr val="1F5FA0"/>
                </a:solidFill>
              </a:rPr>
              <a:t>Es el </a:t>
            </a:r>
            <a:r>
              <a:rPr lang="es-HN" sz="2800" dirty="0">
                <a:solidFill>
                  <a:srgbClr val="1F5FA0"/>
                </a:solidFill>
              </a:rPr>
              <a:t>Sistema de Información de Contratación y Adquisiciones del Estado de Honduras</a:t>
            </a:r>
            <a:r>
              <a:rPr lang="es-HN" sz="2400" dirty="0">
                <a:solidFill>
                  <a:srgbClr val="1F5FA0"/>
                </a:solidFill>
              </a:rPr>
              <a:t>  creado mediante Decreto Ejecutivo Número </a:t>
            </a:r>
            <a:r>
              <a:rPr lang="es-HN" sz="2400" dirty="0">
                <a:solidFill>
                  <a:srgbClr val="1F5FA0"/>
                </a:solidFill>
                <a:hlinkClick r:id="" action="ppaction://noaction"/>
              </a:rPr>
              <a:t>010-2005</a:t>
            </a:r>
            <a:r>
              <a:rPr lang="es-HN" sz="2400" dirty="0">
                <a:solidFill>
                  <a:srgbClr val="1F5FA0"/>
                </a:solidFill>
              </a:rPr>
              <a:t>. </a:t>
            </a:r>
            <a:r>
              <a:rPr lang="es-HN" sz="2400" dirty="0" smtClean="0">
                <a:solidFill>
                  <a:srgbClr val="1F5FA0"/>
                </a:solidFill>
              </a:rPr>
              <a:t>Es el </a:t>
            </a:r>
            <a:r>
              <a:rPr lang="es-HN" sz="2800" b="1" dirty="0" smtClean="0">
                <a:solidFill>
                  <a:srgbClr val="1F5FA0"/>
                </a:solidFill>
              </a:rPr>
              <a:t>UNICO MEDIO OFICIAL</a:t>
            </a:r>
            <a:r>
              <a:rPr lang="es-HN" sz="2400" dirty="0" smtClean="0">
                <a:solidFill>
                  <a:srgbClr val="1F5FA0"/>
                </a:solidFill>
              </a:rPr>
              <a:t> por el cual se</a:t>
            </a:r>
            <a:r>
              <a:rPr lang="es-HN" sz="2400" b="1" dirty="0" smtClean="0">
                <a:solidFill>
                  <a:srgbClr val="1F5FA0"/>
                </a:solidFill>
              </a:rPr>
              <a:t> </a:t>
            </a:r>
            <a:r>
              <a:rPr lang="es-HN" sz="2400" dirty="0">
                <a:solidFill>
                  <a:srgbClr val="1F5FA0"/>
                </a:solidFill>
              </a:rPr>
              <a:t>difunden y gestionan a través de internet los procedimientos de contratación que celebren los órganos estatales independientemente de la fuente de financiamiento, objeto y destino de la contratación</a:t>
            </a:r>
            <a:r>
              <a:rPr lang="es-HN" sz="2400" dirty="0" smtClean="0">
                <a:solidFill>
                  <a:srgbClr val="1F5FA0"/>
                </a:solidFill>
              </a:rPr>
              <a:t>.</a:t>
            </a:r>
            <a:endParaRPr lang="en-US" sz="2400" dirty="0">
              <a:solidFill>
                <a:srgbClr val="1F5FA0"/>
              </a:solidFill>
            </a:endParaRPr>
          </a:p>
        </p:txBody>
      </p:sp>
      <p:pic>
        <p:nvPicPr>
          <p:cNvPr id="5" name="Picture 7" descr="LOGO-H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881237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SA DE AYUDA CONTENID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sz="3200" dirty="0">
                <a:solidFill>
                  <a:srgbClr val="1F5FA0"/>
                </a:solidFill>
                <a:effectLst/>
              </a:rPr>
              <a:t>Que leyes rigen la creación y funcionamiento de Honducompras?</a:t>
            </a:r>
            <a:r>
              <a:rPr lang="en-US" sz="3200" dirty="0">
                <a:solidFill>
                  <a:srgbClr val="1F5FA0"/>
                </a:solidFill>
                <a:effectLst/>
              </a:rPr>
              <a:t> </a:t>
            </a:r>
          </a:p>
        </p:txBody>
      </p:sp>
      <p:pic>
        <p:nvPicPr>
          <p:cNvPr id="5" name="Picture 4" descr="Screen Shot 2012-09-17 at 10.41.04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9" y="1492211"/>
            <a:ext cx="5267979" cy="4255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519" y="5808580"/>
            <a:ext cx="56913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100" b="1" dirty="0">
                <a:solidFill>
                  <a:srgbClr val="1F5FA0"/>
                </a:solidFill>
              </a:rPr>
              <a:t>Figura 1: Jerarquía de Ordenamiento jurídico del Sistema Honducompras</a:t>
            </a:r>
            <a:endParaRPr lang="en-US" sz="1100" b="1" dirty="0">
              <a:solidFill>
                <a:srgbClr val="1F5FA0"/>
              </a:solidFill>
            </a:endParaRPr>
          </a:p>
          <a:p>
            <a:endParaRPr lang="en-US" dirty="0">
              <a:solidFill>
                <a:srgbClr val="1F5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08" y="764704"/>
            <a:ext cx="75438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HN" sz="3200" dirty="0">
                <a:solidFill>
                  <a:srgbClr val="1F5FA0"/>
                </a:solidFill>
              </a:rPr>
              <a:t>Cuáles son los órganos que deben utilizar el sistema de información </a:t>
            </a:r>
            <a:r>
              <a:rPr lang="es-HN" sz="3200" dirty="0" err="1">
                <a:solidFill>
                  <a:srgbClr val="1F5FA0"/>
                </a:solidFill>
              </a:rPr>
              <a:t>Honducompras</a:t>
            </a:r>
            <a:r>
              <a:rPr lang="es-HN" sz="3200" dirty="0">
                <a:solidFill>
                  <a:srgbClr val="1F5FA0"/>
                </a:solidFill>
              </a:rPr>
              <a:t>?</a:t>
            </a:r>
            <a:endParaRPr lang="en-US" sz="3200" dirty="0">
              <a:solidFill>
                <a:srgbClr val="1F5F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097" y="2132856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dirty="0" smtClean="0">
                <a:solidFill>
                  <a:srgbClr val="1F5FA0"/>
                </a:solidFill>
              </a:rPr>
              <a:t>Los </a:t>
            </a:r>
            <a:r>
              <a:rPr lang="es-HN" dirty="0">
                <a:solidFill>
                  <a:srgbClr val="1F5FA0"/>
                </a:solidFill>
              </a:rPr>
              <a:t>órganos de la Administración Pública Centralizada y Descentralizada,  los Poderes Legislativo y Judicial o cualquier otro </a:t>
            </a:r>
            <a:r>
              <a:rPr lang="es-HN" b="1" dirty="0">
                <a:solidFill>
                  <a:srgbClr val="1F5FA0"/>
                </a:solidFill>
              </a:rPr>
              <a:t>organismo estatal que se financie con fondos públicos o con fondos externos </a:t>
            </a:r>
            <a:r>
              <a:rPr lang="es-HN" dirty="0">
                <a:solidFill>
                  <a:srgbClr val="1F5FA0"/>
                </a:solidFill>
              </a:rPr>
              <a:t>derivados de convenios suscritos con organismos internacionales.</a:t>
            </a:r>
            <a:r>
              <a:rPr lang="en-US" dirty="0">
                <a:solidFill>
                  <a:srgbClr val="1F5FA0"/>
                </a:solidFill>
              </a:rPr>
              <a:t> </a:t>
            </a:r>
          </a:p>
        </p:txBody>
      </p:sp>
      <p:pic>
        <p:nvPicPr>
          <p:cNvPr id="5" name="Picture 4" descr="lo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4365104"/>
            <a:ext cx="5768750" cy="11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1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1209822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>
                <a:solidFill>
                  <a:srgbClr val="1F5FA0"/>
                </a:solidFill>
                <a:effectLst/>
              </a:rPr>
              <a:t>Que </a:t>
            </a:r>
            <a:r>
              <a:rPr lang="es-HN" dirty="0" smtClean="0">
                <a:solidFill>
                  <a:srgbClr val="1F5FA0"/>
                </a:solidFill>
                <a:effectLst/>
              </a:rPr>
              <a:t>se publica en </a:t>
            </a:r>
            <a:r>
              <a:rPr lang="es-HN" dirty="0">
                <a:solidFill>
                  <a:srgbClr val="1F5FA0"/>
                </a:solidFill>
                <a:effectLst/>
              </a:rPr>
              <a:t>Honducompras?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graphicFrame>
        <p:nvGraphicFramePr>
          <p:cNvPr id="6" name="Diagram 1"/>
          <p:cNvGraphicFramePr/>
          <p:nvPr>
            <p:extLst>
              <p:ext uri="{D42A27DB-BD31-4B8C-83A1-F6EECF244321}">
                <p14:modId xmlns:p14="http://schemas.microsoft.com/office/powerpoint/2010/main" val="2359080578"/>
              </p:ext>
            </p:extLst>
          </p:nvPr>
        </p:nvGraphicFramePr>
        <p:xfrm>
          <a:off x="323529" y="1700808"/>
          <a:ext cx="8640960" cy="462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5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A DE AYUDA CONTENID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Flecha derecha"/>
          <p:cNvSpPr/>
          <p:nvPr/>
        </p:nvSpPr>
        <p:spPr>
          <a:xfrm>
            <a:off x="4848596" y="2137236"/>
            <a:ext cx="57606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43800" cy="1209822"/>
          </a:xfrm>
        </p:spPr>
        <p:txBody>
          <a:bodyPr>
            <a:normAutofit fontScale="90000"/>
          </a:bodyPr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En que momento se publica en el sistema?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84035152"/>
              </p:ext>
            </p:extLst>
          </p:nvPr>
        </p:nvGraphicFramePr>
        <p:xfrm>
          <a:off x="575556" y="1916832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4139952" y="3284984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Flecha derecha"/>
          <p:cNvSpPr/>
          <p:nvPr/>
        </p:nvSpPr>
        <p:spPr>
          <a:xfrm>
            <a:off x="4139952" y="3745335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8 Flecha derecha"/>
          <p:cNvSpPr/>
          <p:nvPr/>
        </p:nvSpPr>
        <p:spPr>
          <a:xfrm>
            <a:off x="4139952" y="434108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9 Flecha derecha"/>
          <p:cNvSpPr/>
          <p:nvPr/>
        </p:nvSpPr>
        <p:spPr>
          <a:xfrm>
            <a:off x="4139952" y="4938979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1" name="10 Flecha derecha"/>
          <p:cNvSpPr/>
          <p:nvPr/>
        </p:nvSpPr>
        <p:spPr>
          <a:xfrm>
            <a:off x="4139952" y="5411783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7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8" name="4 Diagrama"/>
          <p:cNvGraphicFramePr/>
          <p:nvPr>
            <p:extLst>
              <p:ext uri="{D42A27DB-BD31-4B8C-83A1-F6EECF244321}">
                <p14:modId xmlns:p14="http://schemas.microsoft.com/office/powerpoint/2010/main" val="143388749"/>
              </p:ext>
            </p:extLst>
          </p:nvPr>
        </p:nvGraphicFramePr>
        <p:xfrm>
          <a:off x="827584" y="1556792"/>
          <a:ext cx="734481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9097" y="737118"/>
            <a:ext cx="7543800" cy="639252"/>
          </a:xfrm>
        </p:spPr>
        <p:txBody>
          <a:bodyPr/>
          <a:lstStyle/>
          <a:p>
            <a:pPr lvl="0"/>
            <a:r>
              <a:rPr lang="es-HN" sz="2800" dirty="0" smtClean="0">
                <a:solidFill>
                  <a:srgbClr val="1F5FA0"/>
                </a:solidFill>
                <a:effectLst/>
              </a:rPr>
              <a:t>PRINCIPIOS DE LAS CONTRATACIONES</a:t>
            </a:r>
            <a:endParaRPr lang="en-US" sz="2800" dirty="0">
              <a:solidFill>
                <a:srgbClr val="1F5F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34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9B9E575-CFCF-441F-B8E3-E3269F90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97965D4-DA14-41DC-95AB-649A6D7F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0D45B5-BF31-4763-A8A7-D1F1AE227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271677A-63EE-4381-87C5-E963A29F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71AE62-B49C-4297-8D28-30A9A2BCF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11F6323-21F8-4104-9288-F87D275A5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 DE AYUDA CONTENI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97" y="573280"/>
            <a:ext cx="7543800" cy="914400"/>
          </a:xfrm>
        </p:spPr>
        <p:txBody>
          <a:bodyPr/>
          <a:lstStyle/>
          <a:p>
            <a:pPr lvl="0"/>
            <a:r>
              <a:rPr lang="es-HN" dirty="0" smtClean="0">
                <a:solidFill>
                  <a:srgbClr val="1F5FA0"/>
                </a:solidFill>
                <a:effectLst/>
              </a:rPr>
              <a:t>ACCESIBILIDAD</a:t>
            </a:r>
            <a:endParaRPr lang="en-US" dirty="0">
              <a:solidFill>
                <a:srgbClr val="1F5F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090172"/>
            <a:ext cx="5040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>
                <a:solidFill>
                  <a:srgbClr val="1F5FA0"/>
                </a:solidFill>
              </a:rPr>
              <a:t>El </a:t>
            </a:r>
            <a:r>
              <a:rPr lang="es-HN" dirty="0">
                <a:solidFill>
                  <a:srgbClr val="1F5FA0"/>
                </a:solidFill>
              </a:rPr>
              <a:t>portal de Honducompras es </a:t>
            </a:r>
            <a:r>
              <a:rPr lang="es-HN" sz="2400" b="1" dirty="0">
                <a:solidFill>
                  <a:srgbClr val="1F5FA0"/>
                </a:solidFill>
              </a:rPr>
              <a:t>público, de acceso libre, gratuito y sin restricciones</a:t>
            </a:r>
            <a:r>
              <a:rPr lang="es-HN" dirty="0">
                <a:solidFill>
                  <a:srgbClr val="1F5FA0"/>
                </a:solidFill>
              </a:rPr>
              <a:t> a la información publicada. </a:t>
            </a:r>
            <a:endParaRPr lang="es-HN" dirty="0" smtClean="0">
              <a:solidFill>
                <a:srgbClr val="1F5FA0"/>
              </a:solidFill>
            </a:endParaRPr>
          </a:p>
          <a:p>
            <a:endParaRPr lang="es-HN" dirty="0">
              <a:solidFill>
                <a:srgbClr val="1F5FA0"/>
              </a:solidFill>
            </a:endParaRPr>
          </a:p>
          <a:p>
            <a:r>
              <a:rPr lang="en-US" dirty="0" err="1">
                <a:solidFill>
                  <a:srgbClr val="1F5FA0"/>
                </a:solidFill>
              </a:rPr>
              <a:t>Honducompras</a:t>
            </a:r>
            <a:r>
              <a:rPr lang="en-US" dirty="0">
                <a:solidFill>
                  <a:srgbClr val="1F5FA0"/>
                </a:solidFill>
              </a:rPr>
              <a:t> </a:t>
            </a:r>
            <a:r>
              <a:rPr lang="en-US" dirty="0" err="1">
                <a:solidFill>
                  <a:srgbClr val="1F5FA0"/>
                </a:solidFill>
              </a:rPr>
              <a:t>es</a:t>
            </a:r>
            <a:r>
              <a:rPr lang="en-US" dirty="0">
                <a:solidFill>
                  <a:srgbClr val="1F5FA0"/>
                </a:solidFill>
              </a:rPr>
              <a:t> un portal web, </a:t>
            </a:r>
            <a:r>
              <a:rPr lang="en-US" dirty="0" err="1">
                <a:solidFill>
                  <a:srgbClr val="1F5FA0"/>
                </a:solidFill>
              </a:rPr>
              <a:t>por</a:t>
            </a:r>
            <a:r>
              <a:rPr lang="en-US" dirty="0">
                <a:solidFill>
                  <a:srgbClr val="1F5FA0"/>
                </a:solidFill>
              </a:rPr>
              <a:t> lo </a:t>
            </a:r>
            <a:r>
              <a:rPr lang="en-US" dirty="0" err="1">
                <a:solidFill>
                  <a:srgbClr val="1F5FA0"/>
                </a:solidFill>
              </a:rPr>
              <a:t>que</a:t>
            </a:r>
            <a:r>
              <a:rPr lang="en-US" dirty="0">
                <a:solidFill>
                  <a:srgbClr val="1F5FA0"/>
                </a:solidFill>
              </a:rPr>
              <a:t> </a:t>
            </a:r>
            <a:r>
              <a:rPr lang="en-US" dirty="0" err="1">
                <a:solidFill>
                  <a:srgbClr val="1F5FA0"/>
                </a:solidFill>
              </a:rPr>
              <a:t>para</a:t>
            </a:r>
            <a:r>
              <a:rPr lang="en-US" dirty="0">
                <a:solidFill>
                  <a:srgbClr val="1F5FA0"/>
                </a:solidFill>
              </a:rPr>
              <a:t> </a:t>
            </a:r>
            <a:r>
              <a:rPr lang="en-US" dirty="0" err="1">
                <a:solidFill>
                  <a:srgbClr val="1F5FA0"/>
                </a:solidFill>
              </a:rPr>
              <a:t>ingresar</a:t>
            </a:r>
            <a:r>
              <a:rPr lang="en-US" dirty="0">
                <a:solidFill>
                  <a:srgbClr val="1F5FA0"/>
                </a:solidFill>
              </a:rPr>
              <a:t> al </a:t>
            </a:r>
            <a:r>
              <a:rPr lang="en-US" dirty="0" err="1">
                <a:solidFill>
                  <a:srgbClr val="1F5FA0"/>
                </a:solidFill>
              </a:rPr>
              <a:t>mismo</a:t>
            </a:r>
            <a:r>
              <a:rPr lang="en-US" dirty="0">
                <a:solidFill>
                  <a:srgbClr val="1F5FA0"/>
                </a:solidFill>
              </a:rPr>
              <a:t> solo </a:t>
            </a:r>
            <a:r>
              <a:rPr lang="en-US" dirty="0" err="1">
                <a:solidFill>
                  <a:srgbClr val="1F5FA0"/>
                </a:solidFill>
              </a:rPr>
              <a:t>debera</a:t>
            </a:r>
            <a:r>
              <a:rPr lang="en-US" dirty="0">
                <a:solidFill>
                  <a:srgbClr val="1F5FA0"/>
                </a:solidFill>
              </a:rPr>
              <a:t> de </a:t>
            </a:r>
            <a:r>
              <a:rPr lang="en-US" dirty="0" err="1">
                <a:solidFill>
                  <a:srgbClr val="1F5FA0"/>
                </a:solidFill>
              </a:rPr>
              <a:t>contar</a:t>
            </a:r>
            <a:r>
              <a:rPr lang="en-US" dirty="0">
                <a:solidFill>
                  <a:srgbClr val="1F5FA0"/>
                </a:solidFill>
              </a:rPr>
              <a:t> con </a:t>
            </a:r>
            <a:r>
              <a:rPr lang="en-US" sz="2400" dirty="0" err="1">
                <a:solidFill>
                  <a:srgbClr val="1F5FA0"/>
                </a:solidFill>
              </a:rPr>
              <a:t>acceso</a:t>
            </a:r>
            <a:r>
              <a:rPr lang="en-US" sz="2400" dirty="0">
                <a:solidFill>
                  <a:srgbClr val="1F5FA0"/>
                </a:solidFill>
              </a:rPr>
              <a:t> a internet, y </a:t>
            </a:r>
            <a:r>
              <a:rPr lang="en-US" sz="2400" dirty="0" err="1">
                <a:solidFill>
                  <a:srgbClr val="1F5FA0"/>
                </a:solidFill>
              </a:rPr>
              <a:t>una</a:t>
            </a:r>
            <a:r>
              <a:rPr lang="en-US" sz="2400" dirty="0">
                <a:solidFill>
                  <a:srgbClr val="1F5FA0"/>
                </a:solidFill>
              </a:rPr>
              <a:t> </a:t>
            </a:r>
            <a:r>
              <a:rPr lang="en-US" sz="2400" dirty="0" err="1">
                <a:solidFill>
                  <a:srgbClr val="1F5FA0"/>
                </a:solidFill>
              </a:rPr>
              <a:t>computadora</a:t>
            </a:r>
            <a:endParaRPr lang="es-HN" sz="2400" dirty="0" smtClean="0">
              <a:solidFill>
                <a:srgbClr val="1F5FA0"/>
              </a:solidFill>
            </a:endParaRPr>
          </a:p>
          <a:p>
            <a:endParaRPr lang="es-HN" dirty="0" smtClean="0">
              <a:solidFill>
                <a:srgbClr val="1F5FA0"/>
              </a:solidFill>
            </a:endParaRPr>
          </a:p>
        </p:txBody>
      </p:sp>
      <p:pic>
        <p:nvPicPr>
          <p:cNvPr id="1027" name="Picture 3" descr="C:\Users\pcalderon\AppData\Local\Microsoft\Windows\Temporary Internet Files\Content.IE5\07E4WQOZ\MP9003879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E127ECD1D0C4FBC8D46FFD8306762" ma:contentTypeVersion="0" ma:contentTypeDescription="Crear nuevo documento." ma:contentTypeScope="" ma:versionID="36e1b2046902f72ec44c44bbdd3344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F23D0-DF38-4EBD-B3DA-C7F35B24529D}"/>
</file>

<file path=customXml/itemProps2.xml><?xml version="1.0" encoding="utf-8"?>
<ds:datastoreItem xmlns:ds="http://schemas.openxmlformats.org/officeDocument/2006/customXml" ds:itemID="{902AE3FB-0056-4416-A450-377A0A8DAB41}"/>
</file>

<file path=customXml/itemProps3.xml><?xml version="1.0" encoding="utf-8"?>
<ds:datastoreItem xmlns:ds="http://schemas.openxmlformats.org/officeDocument/2006/customXml" ds:itemID="{8BA6E70C-A346-4B23-848A-B2B8E60DE600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391</Words>
  <Application>Microsoft Office PowerPoint</Application>
  <PresentationFormat>Presentación en pantalla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HONDUCOMPRAS  Enterate QUE y COMO  compra el Estado</vt:lpstr>
      <vt:lpstr>Presentación de PowerPoint</vt:lpstr>
      <vt:lpstr>Que leyes rigen la creación y funcionamiento de Honducompras? </vt:lpstr>
      <vt:lpstr>Cuáles son los órganos que deben utilizar el sistema de información Honducompras?</vt:lpstr>
      <vt:lpstr>Que se publica en Honducompras?</vt:lpstr>
      <vt:lpstr>En que momento se publica en el sistema?</vt:lpstr>
      <vt:lpstr>PRINCIPIOS DE LAS CONTRATACIONES</vt:lpstr>
      <vt:lpstr>ACCESIBILIDAD</vt:lpstr>
      <vt:lpstr>SECCIONES DE INTERÉS</vt:lpstr>
      <vt:lpstr>SECCIONES DE INTERÉS</vt:lpstr>
      <vt:lpstr>SECCIONES DE INTERÉS</vt:lpstr>
      <vt:lpstr>SECCIONES DE INTERÉS</vt:lpstr>
      <vt:lpstr>CASO : Secretaría de Salud Pública</vt:lpstr>
      <vt:lpstr>CASO : Secretaría de Salud Pública</vt:lpstr>
      <vt:lpstr>CASO : Secretaría de Salud Pública</vt:lpstr>
      <vt:lpstr>CASO : Secretaría de Salud Pública</vt:lpstr>
      <vt:lpstr>SECCIONES DE INTERÉS</vt:lpstr>
      <vt:lpstr>SECCIONES DE INTERÉS</vt:lpstr>
      <vt:lpstr>SECCIONES DE INTERÉS</vt:lpstr>
      <vt:lpstr>OTRAS SECCIONES DE INTERÉS</vt:lpstr>
      <vt:lpstr>VISITAS POR UBICACIÓN</vt:lpstr>
      <vt:lpstr>Presentación de PowerPoint</vt:lpstr>
      <vt:lpstr>Consultas o asistencia? CONTACTANOS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Alejandra Calderon Bueso</dc:creator>
  <cp:lastModifiedBy>Irias Diaz</cp:lastModifiedBy>
  <cp:revision>14</cp:revision>
  <dcterms:created xsi:type="dcterms:W3CDTF">2012-10-11T20:53:21Z</dcterms:created>
  <dcterms:modified xsi:type="dcterms:W3CDTF">2013-06-23T22:02:47Z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0x01010012EE127ECD1D0C4FBC8D46FFD8306762</vt:lpwstr>
  </property>
</Properties>
</file>